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.xml" ContentType="application/inkml+xml"/>
  <Override PartName="/ppt/notesSlides/notesSlide30.xml" ContentType="application/vnd.openxmlformats-officedocument.presentationml.notesSlide+xml"/>
  <Override PartName="/ppt/ink/ink2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3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67"/>
  </p:notesMasterIdLst>
  <p:sldIdLst>
    <p:sldId id="260" r:id="rId3"/>
    <p:sldId id="377" r:id="rId4"/>
    <p:sldId id="403" r:id="rId5"/>
    <p:sldId id="404" r:id="rId6"/>
    <p:sldId id="378" r:id="rId7"/>
    <p:sldId id="455" r:id="rId8"/>
    <p:sldId id="408" r:id="rId9"/>
    <p:sldId id="409" r:id="rId10"/>
    <p:sldId id="431" r:id="rId11"/>
    <p:sldId id="454" r:id="rId12"/>
    <p:sldId id="270" r:id="rId13"/>
    <p:sldId id="332" r:id="rId14"/>
    <p:sldId id="380" r:id="rId15"/>
    <p:sldId id="432" r:id="rId16"/>
    <p:sldId id="435" r:id="rId17"/>
    <p:sldId id="438" r:id="rId18"/>
    <p:sldId id="439" r:id="rId19"/>
    <p:sldId id="437" r:id="rId20"/>
    <p:sldId id="440" r:id="rId21"/>
    <p:sldId id="441" r:id="rId22"/>
    <p:sldId id="412" r:id="rId23"/>
    <p:sldId id="442" r:id="rId24"/>
    <p:sldId id="444" r:id="rId25"/>
    <p:sldId id="413" r:id="rId26"/>
    <p:sldId id="334" r:id="rId27"/>
    <p:sldId id="335" r:id="rId28"/>
    <p:sldId id="338" r:id="rId29"/>
    <p:sldId id="339" r:id="rId30"/>
    <p:sldId id="343" r:id="rId31"/>
    <p:sldId id="345" r:id="rId32"/>
    <p:sldId id="415" r:id="rId33"/>
    <p:sldId id="473" r:id="rId34"/>
    <p:sldId id="445" r:id="rId35"/>
    <p:sldId id="416" r:id="rId36"/>
    <p:sldId id="456" r:id="rId37"/>
    <p:sldId id="467" r:id="rId38"/>
    <p:sldId id="469" r:id="rId39"/>
    <p:sldId id="470" r:id="rId40"/>
    <p:sldId id="472" r:id="rId41"/>
    <p:sldId id="465" r:id="rId42"/>
    <p:sldId id="368" r:id="rId43"/>
    <p:sldId id="447" r:id="rId44"/>
    <p:sldId id="371" r:id="rId45"/>
    <p:sldId id="474" r:id="rId46"/>
    <p:sldId id="288" r:id="rId47"/>
    <p:sldId id="375" r:id="rId48"/>
    <p:sldId id="353" r:id="rId49"/>
    <p:sldId id="421" r:id="rId50"/>
    <p:sldId id="422" r:id="rId51"/>
    <p:sldId id="448" r:id="rId52"/>
    <p:sldId id="355" r:id="rId53"/>
    <p:sldId id="475" r:id="rId54"/>
    <p:sldId id="479" r:id="rId55"/>
    <p:sldId id="449" r:id="rId56"/>
    <p:sldId id="376" r:id="rId57"/>
    <p:sldId id="450" r:id="rId58"/>
    <p:sldId id="425" r:id="rId59"/>
    <p:sldId id="451" r:id="rId60"/>
    <p:sldId id="289" r:id="rId61"/>
    <p:sldId id="453" r:id="rId62"/>
    <p:sldId id="365" r:id="rId63"/>
    <p:sldId id="478" r:id="rId64"/>
    <p:sldId id="476" r:id="rId65"/>
    <p:sldId id="47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355128-E87E-46C2-8DC1-E564B92C6B25}" v="2456" dt="2021-11-22T18:48:50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94713"/>
  </p:normalViewPr>
  <p:slideViewPr>
    <p:cSldViewPr snapToGrid="0">
      <p:cViewPr varScale="1">
        <p:scale>
          <a:sx n="108" d="100"/>
          <a:sy n="108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Tropiano" userId="233d3ea1253ce006" providerId="LiveId" clId="{DC355128-E87E-46C2-8DC1-E564B92C6B25}"/>
    <pc:docChg chg="undo custSel addSld delSld modSld sldOrd">
      <pc:chgData name="Anthony Tropiano" userId="233d3ea1253ce006" providerId="LiveId" clId="{DC355128-E87E-46C2-8DC1-E564B92C6B25}" dt="2021-11-22T18:48:53.705" v="8748" actId="478"/>
      <pc:docMkLst>
        <pc:docMk/>
      </pc:docMkLst>
      <pc:sldChg chg="modSp mod">
        <pc:chgData name="Anthony Tropiano" userId="233d3ea1253ce006" providerId="LiveId" clId="{DC355128-E87E-46C2-8DC1-E564B92C6B25}" dt="2021-11-18T16:02:11.347" v="2592" actId="207"/>
        <pc:sldMkLst>
          <pc:docMk/>
          <pc:sldMk cId="2214545713" sldId="270"/>
        </pc:sldMkLst>
        <pc:spChg chg="mod">
          <ac:chgData name="Anthony Tropiano" userId="233d3ea1253ce006" providerId="LiveId" clId="{DC355128-E87E-46C2-8DC1-E564B92C6B25}" dt="2021-11-18T16:01:19.179" v="2563"/>
          <ac:spMkLst>
            <pc:docMk/>
            <pc:sldMk cId="2214545713" sldId="270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02:11.347" v="2592" actId="207"/>
          <ac:spMkLst>
            <pc:docMk/>
            <pc:sldMk cId="2214545713" sldId="270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6:02:03.521" v="2591" actId="20577"/>
          <ac:spMkLst>
            <pc:docMk/>
            <pc:sldMk cId="2214545713" sldId="270"/>
            <ac:spMk id="14" creationId="{115B1B5A-8357-5748-BF0C-BB90B4AC953C}"/>
          </ac:spMkLst>
        </pc:spChg>
      </pc:sldChg>
      <pc:sldChg chg="del">
        <pc:chgData name="Anthony Tropiano" userId="233d3ea1253ce006" providerId="LiveId" clId="{DC355128-E87E-46C2-8DC1-E564B92C6B25}" dt="2021-11-18T17:03:14.921" v="3867" actId="47"/>
        <pc:sldMkLst>
          <pc:docMk/>
          <pc:sldMk cId="364295809" sldId="281"/>
        </pc:sldMkLst>
      </pc:sldChg>
      <pc:sldChg chg="del">
        <pc:chgData name="Anthony Tropiano" userId="233d3ea1253ce006" providerId="LiveId" clId="{DC355128-E87E-46C2-8DC1-E564B92C6B25}" dt="2021-11-18T15:23:43.188" v="1119" actId="47"/>
        <pc:sldMkLst>
          <pc:docMk/>
          <pc:sldMk cId="3528617188" sldId="284"/>
        </pc:sldMkLst>
      </pc:sldChg>
      <pc:sldChg chg="del">
        <pc:chgData name="Anthony Tropiano" userId="233d3ea1253ce006" providerId="LiveId" clId="{DC355128-E87E-46C2-8DC1-E564B92C6B25}" dt="2021-11-18T19:02:38.208" v="5421" actId="47"/>
        <pc:sldMkLst>
          <pc:docMk/>
          <pc:sldMk cId="2634406733" sldId="286"/>
        </pc:sldMkLst>
      </pc:sldChg>
      <pc:sldChg chg="modSp mod modNotesTx">
        <pc:chgData name="Anthony Tropiano" userId="233d3ea1253ce006" providerId="LiveId" clId="{DC355128-E87E-46C2-8DC1-E564B92C6B25}" dt="2021-11-22T12:24:19.164" v="8363" actId="20577"/>
        <pc:sldMkLst>
          <pc:docMk/>
          <pc:sldMk cId="2696127934" sldId="288"/>
        </pc:sldMkLst>
        <pc:spChg chg="mod">
          <ac:chgData name="Anthony Tropiano" userId="233d3ea1253ce006" providerId="LiveId" clId="{DC355128-E87E-46C2-8DC1-E564B92C6B25}" dt="2021-11-18T19:51:44.815" v="6268" actId="20577"/>
          <ac:spMkLst>
            <pc:docMk/>
            <pc:sldMk cId="2696127934" sldId="288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9:45:01.280" v="6096" actId="20577"/>
          <ac:spMkLst>
            <pc:docMk/>
            <pc:sldMk cId="2696127934" sldId="288"/>
            <ac:spMk id="8" creationId="{608CDEA4-F1AE-4B94-9D25-25DCE9686CD6}"/>
          </ac:spMkLst>
        </pc:spChg>
      </pc:sldChg>
      <pc:sldChg chg="modSp mod">
        <pc:chgData name="Anthony Tropiano" userId="233d3ea1253ce006" providerId="LiveId" clId="{DC355128-E87E-46C2-8DC1-E564B92C6B25}" dt="2021-11-18T21:11:05.836" v="7780" actId="20577"/>
        <pc:sldMkLst>
          <pc:docMk/>
          <pc:sldMk cId="2458220907" sldId="289"/>
        </pc:sldMkLst>
        <pc:spChg chg="mod">
          <ac:chgData name="Anthony Tropiano" userId="233d3ea1253ce006" providerId="LiveId" clId="{DC355128-E87E-46C2-8DC1-E564B92C6B25}" dt="2021-11-18T21:11:05.836" v="7780" actId="20577"/>
          <ac:spMkLst>
            <pc:docMk/>
            <pc:sldMk cId="2458220907" sldId="289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39:28.280" v="1717" actId="2696"/>
        <pc:sldMkLst>
          <pc:docMk/>
          <pc:sldMk cId="3339499059" sldId="295"/>
        </pc:sldMkLst>
      </pc:sldChg>
      <pc:sldChg chg="del">
        <pc:chgData name="Anthony Tropiano" userId="233d3ea1253ce006" providerId="LiveId" clId="{DC355128-E87E-46C2-8DC1-E564B92C6B25}" dt="2021-11-18T19:02:39.798" v="5422" actId="47"/>
        <pc:sldMkLst>
          <pc:docMk/>
          <pc:sldMk cId="3604550" sldId="296"/>
        </pc:sldMkLst>
      </pc:sldChg>
      <pc:sldChg chg="modSp mod">
        <pc:chgData name="Anthony Tropiano" userId="233d3ea1253ce006" providerId="LiveId" clId="{DC355128-E87E-46C2-8DC1-E564B92C6B25}" dt="2021-11-18T16:33:03.170" v="3027" actId="20577"/>
        <pc:sldMkLst>
          <pc:docMk/>
          <pc:sldMk cId="622453103" sldId="332"/>
        </pc:sldMkLst>
        <pc:spChg chg="mod">
          <ac:chgData name="Anthony Tropiano" userId="233d3ea1253ce006" providerId="LiveId" clId="{DC355128-E87E-46C2-8DC1-E564B92C6B25}" dt="2021-11-18T16:01:21.743" v="2564"/>
          <ac:spMkLst>
            <pc:docMk/>
            <pc:sldMk cId="622453103" sldId="33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33:03.170" v="3027" actId="20577"/>
          <ac:spMkLst>
            <pc:docMk/>
            <pc:sldMk cId="622453103" sldId="332"/>
            <ac:spMk id="16" creationId="{6468C490-D018-D042-B618-D75D7384DD8E}"/>
          </ac:spMkLst>
        </pc:spChg>
      </pc:sldChg>
      <pc:sldChg chg="modSp mod">
        <pc:chgData name="Anthony Tropiano" userId="233d3ea1253ce006" providerId="LiveId" clId="{DC355128-E87E-46C2-8DC1-E564B92C6B25}" dt="2021-11-18T18:06:06.905" v="5088" actId="20577"/>
        <pc:sldMkLst>
          <pc:docMk/>
          <pc:sldMk cId="3441146041" sldId="334"/>
        </pc:sldMkLst>
        <pc:spChg chg="mod">
          <ac:chgData name="Anthony Tropiano" userId="233d3ea1253ce006" providerId="LiveId" clId="{DC355128-E87E-46C2-8DC1-E564B92C6B25}" dt="2021-11-18T18:06:06.905" v="5088" actId="20577"/>
          <ac:spMkLst>
            <pc:docMk/>
            <pc:sldMk cId="3441146041" sldId="334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4:51.509" v="4634" actId="20577"/>
          <ac:spMkLst>
            <pc:docMk/>
            <pc:sldMk cId="3441146041" sldId="334"/>
            <ac:spMk id="9" creationId="{AFE7A94F-E80E-4F3A-B6AC-2E66294C6DAD}"/>
          </ac:spMkLst>
        </pc:spChg>
      </pc:sldChg>
      <pc:sldChg chg="modSp">
        <pc:chgData name="Anthony Tropiano" userId="233d3ea1253ce006" providerId="LiveId" clId="{DC355128-E87E-46C2-8DC1-E564B92C6B25}" dt="2021-11-18T17:44:53.880" v="4635" actId="20577"/>
        <pc:sldMkLst>
          <pc:docMk/>
          <pc:sldMk cId="562059806" sldId="335"/>
        </pc:sldMkLst>
        <pc:spChg chg="mod">
          <ac:chgData name="Anthony Tropiano" userId="233d3ea1253ce006" providerId="LiveId" clId="{DC355128-E87E-46C2-8DC1-E564B92C6B25}" dt="2021-11-18T17:44:53.880" v="4635" actId="20577"/>
          <ac:spMkLst>
            <pc:docMk/>
            <pc:sldMk cId="562059806" sldId="335"/>
            <ac:spMk id="9" creationId="{2688B285-D2EC-44E9-827C-2482ADF2FECA}"/>
          </ac:spMkLst>
        </pc:spChg>
      </pc:sldChg>
      <pc:sldChg chg="modSp">
        <pc:chgData name="Anthony Tropiano" userId="233d3ea1253ce006" providerId="LiveId" clId="{DC355128-E87E-46C2-8DC1-E564B92C6B25}" dt="2021-11-18T17:44:56.391" v="4636" actId="20577"/>
        <pc:sldMkLst>
          <pc:docMk/>
          <pc:sldMk cId="971586444" sldId="338"/>
        </pc:sldMkLst>
        <pc:spChg chg="mod">
          <ac:chgData name="Anthony Tropiano" userId="233d3ea1253ce006" providerId="LiveId" clId="{DC355128-E87E-46C2-8DC1-E564B92C6B25}" dt="2021-11-18T17:44:56.391" v="4636" actId="20577"/>
          <ac:spMkLst>
            <pc:docMk/>
            <pc:sldMk cId="971586444" sldId="338"/>
            <ac:spMk id="10" creationId="{B04668F7-2418-4E48-9163-975D93BBBEE1}"/>
          </ac:spMkLst>
        </pc:spChg>
      </pc:sldChg>
      <pc:sldChg chg="modSp">
        <pc:chgData name="Anthony Tropiano" userId="233d3ea1253ce006" providerId="LiveId" clId="{DC355128-E87E-46C2-8DC1-E564B92C6B25}" dt="2021-11-18T17:44:58.431" v="4637" actId="20577"/>
        <pc:sldMkLst>
          <pc:docMk/>
          <pc:sldMk cId="162100182" sldId="339"/>
        </pc:sldMkLst>
        <pc:spChg chg="mod">
          <ac:chgData name="Anthony Tropiano" userId="233d3ea1253ce006" providerId="LiveId" clId="{DC355128-E87E-46C2-8DC1-E564B92C6B25}" dt="2021-11-18T17:44:58.431" v="4637" actId="20577"/>
          <ac:spMkLst>
            <pc:docMk/>
            <pc:sldMk cId="162100182" sldId="339"/>
            <ac:spMk id="11" creationId="{8A5663CF-6306-46D3-A88B-BD146E05A505}"/>
          </ac:spMkLst>
        </pc:spChg>
      </pc:sldChg>
      <pc:sldChg chg="modSp">
        <pc:chgData name="Anthony Tropiano" userId="233d3ea1253ce006" providerId="LiveId" clId="{DC355128-E87E-46C2-8DC1-E564B92C6B25}" dt="2021-11-18T18:01:44.441" v="4913"/>
        <pc:sldMkLst>
          <pc:docMk/>
          <pc:sldMk cId="222800089" sldId="343"/>
        </pc:sldMkLst>
        <pc:spChg chg="mod">
          <ac:chgData name="Anthony Tropiano" userId="233d3ea1253ce006" providerId="LiveId" clId="{DC355128-E87E-46C2-8DC1-E564B92C6B25}" dt="2021-11-18T17:45:00.456" v="4638" actId="20577"/>
          <ac:spMkLst>
            <pc:docMk/>
            <pc:sldMk cId="222800089" sldId="343"/>
            <ac:spMk id="11" creationId="{29741BAC-6D96-4E46-B742-1844B134960C}"/>
          </ac:spMkLst>
        </pc:spChg>
        <pc:spChg chg="mod">
          <ac:chgData name="Anthony Tropiano" userId="233d3ea1253ce006" providerId="LiveId" clId="{DC355128-E87E-46C2-8DC1-E564B92C6B25}" dt="2021-11-18T18:01:44.441" v="4913"/>
          <ac:spMkLst>
            <pc:docMk/>
            <pc:sldMk cId="222800089" sldId="343"/>
            <ac:spMk id="14" creationId="{9C7DE78E-D414-4876-9F29-B66EECC63491}"/>
          </ac:spMkLst>
        </pc:spChg>
      </pc:sldChg>
      <pc:sldChg chg="addSp delSp modSp mod modNotesTx">
        <pc:chgData name="Anthony Tropiano" userId="233d3ea1253ce006" providerId="LiveId" clId="{DC355128-E87E-46C2-8DC1-E564B92C6B25}" dt="2021-11-22T17:55:27.294" v="8624" actId="20577"/>
        <pc:sldMkLst>
          <pc:docMk/>
          <pc:sldMk cId="89882095" sldId="345"/>
        </pc:sldMkLst>
        <pc:spChg chg="add mod">
          <ac:chgData name="Anthony Tropiano" userId="233d3ea1253ce006" providerId="LiveId" clId="{DC355128-E87E-46C2-8DC1-E564B92C6B25}" dt="2021-11-22T17:50:47.575" v="8506" actId="208"/>
          <ac:spMkLst>
            <pc:docMk/>
            <pc:sldMk cId="89882095" sldId="345"/>
            <ac:spMk id="3" creationId="{9FA75C25-2AB1-4ADE-B57C-630CD12D99CB}"/>
          </ac:spMkLst>
        </pc:spChg>
        <pc:spChg chg="add mod">
          <ac:chgData name="Anthony Tropiano" userId="233d3ea1253ce006" providerId="LiveId" clId="{DC355128-E87E-46C2-8DC1-E564B92C6B25}" dt="2021-11-22T17:46:32.197" v="8453"/>
          <ac:spMkLst>
            <pc:docMk/>
            <pc:sldMk cId="89882095" sldId="345"/>
            <ac:spMk id="7" creationId="{B89AB853-0030-45B5-9E0D-70C2BC0C2973}"/>
          </ac:spMkLst>
        </pc:spChg>
        <pc:spChg chg="mod">
          <ac:chgData name="Anthony Tropiano" userId="233d3ea1253ce006" providerId="LiveId" clId="{DC355128-E87E-46C2-8DC1-E564B92C6B25}" dt="2021-11-22T17:49:45.862" v="8494" actId="1076"/>
          <ac:spMkLst>
            <pc:docMk/>
            <pc:sldMk cId="89882095" sldId="345"/>
            <ac:spMk id="11" creationId="{462CF048-64B8-42A4-90B5-E6F541B03C43}"/>
          </ac:spMkLst>
        </pc:spChg>
        <pc:spChg chg="mod">
          <ac:chgData name="Anthony Tropiano" userId="233d3ea1253ce006" providerId="LiveId" clId="{DC355128-E87E-46C2-8DC1-E564B92C6B25}" dt="2021-11-18T18:01:15.192" v="4912"/>
          <ac:spMkLst>
            <pc:docMk/>
            <pc:sldMk cId="89882095" sldId="345"/>
            <ac:spMk id="14" creationId="{9C7DE78E-D414-4876-9F29-B66EECC63491}"/>
          </ac:spMkLst>
        </pc:spChg>
        <pc:spChg chg="mod">
          <ac:chgData name="Anthony Tropiano" userId="233d3ea1253ce006" providerId="LiveId" clId="{DC355128-E87E-46C2-8DC1-E564B92C6B25}" dt="2021-11-18T17:45:02.373" v="4639" actId="20577"/>
          <ac:spMkLst>
            <pc:docMk/>
            <pc:sldMk cId="89882095" sldId="345"/>
            <ac:spMk id="15" creationId="{E04B014D-5F96-44F8-A134-A451BD5020F1}"/>
          </ac:spMkLst>
        </pc:spChg>
        <pc:cxnChg chg="add del">
          <ac:chgData name="Anthony Tropiano" userId="233d3ea1253ce006" providerId="LiveId" clId="{DC355128-E87E-46C2-8DC1-E564B92C6B25}" dt="2021-11-22T17:49:46.262" v="8495" actId="478"/>
          <ac:cxnSpMkLst>
            <pc:docMk/>
            <pc:sldMk cId="89882095" sldId="345"/>
            <ac:cxnSpMk id="5" creationId="{786C1EAC-42A8-4335-ABB2-B459EB238FBD}"/>
          </ac:cxnSpMkLst>
        </pc:cxnChg>
        <pc:cxnChg chg="add del">
          <ac:chgData name="Anthony Tropiano" userId="233d3ea1253ce006" providerId="LiveId" clId="{DC355128-E87E-46C2-8DC1-E564B92C6B25}" dt="2021-11-22T17:49:58.867" v="8498" actId="478"/>
          <ac:cxnSpMkLst>
            <pc:docMk/>
            <pc:sldMk cId="89882095" sldId="345"/>
            <ac:cxnSpMk id="13" creationId="{EBE1FC5F-9B1F-4230-9047-E48CEEC3330B}"/>
          </ac:cxnSpMkLst>
        </pc:cxnChg>
        <pc:cxnChg chg="add mod">
          <ac:chgData name="Anthony Tropiano" userId="233d3ea1253ce006" providerId="LiveId" clId="{DC355128-E87E-46C2-8DC1-E564B92C6B25}" dt="2021-11-22T17:50:35.257" v="8505" actId="1076"/>
          <ac:cxnSpMkLst>
            <pc:docMk/>
            <pc:sldMk cId="89882095" sldId="345"/>
            <ac:cxnSpMk id="16" creationId="{02E1A1E7-C42F-4432-84C3-79A8D9270C30}"/>
          </ac:cxnSpMkLst>
        </pc:cxnChg>
      </pc:sldChg>
      <pc:sldChg chg="del">
        <pc:chgData name="Anthony Tropiano" userId="233d3ea1253ce006" providerId="LiveId" clId="{DC355128-E87E-46C2-8DC1-E564B92C6B25}" dt="2021-11-18T18:08:19.578" v="5092" actId="47"/>
        <pc:sldMkLst>
          <pc:docMk/>
          <pc:sldMk cId="221442031" sldId="346"/>
        </pc:sldMkLst>
      </pc:sldChg>
      <pc:sldChg chg="modSp mod">
        <pc:chgData name="Anthony Tropiano" userId="233d3ea1253ce006" providerId="LiveId" clId="{DC355128-E87E-46C2-8DC1-E564B92C6B25}" dt="2021-11-18T20:27:04.255" v="6886" actId="27636"/>
        <pc:sldMkLst>
          <pc:docMk/>
          <pc:sldMk cId="3552009979" sldId="353"/>
        </pc:sldMkLst>
        <pc:spChg chg="mod">
          <ac:chgData name="Anthony Tropiano" userId="233d3ea1253ce006" providerId="LiveId" clId="{DC355128-E87E-46C2-8DC1-E564B92C6B25}" dt="2021-11-18T20:27:04.255" v="6886" actId="27636"/>
          <ac:spMkLst>
            <pc:docMk/>
            <pc:sldMk cId="3552009979" sldId="353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01:08.255" v="6313" actId="20577"/>
          <ac:spMkLst>
            <pc:docMk/>
            <pc:sldMk cId="3552009979" sldId="353"/>
            <ac:spMk id="17" creationId="{3B91EF03-A52C-4B39-B69A-9C91AE991A21}"/>
          </ac:spMkLst>
        </pc:spChg>
      </pc:sldChg>
      <pc:sldChg chg="modSp mod">
        <pc:chgData name="Anthony Tropiano" userId="233d3ea1253ce006" providerId="LiveId" clId="{DC355128-E87E-46C2-8DC1-E564B92C6B25}" dt="2021-11-18T21:38:20.565" v="7891" actId="1076"/>
        <pc:sldMkLst>
          <pc:docMk/>
          <pc:sldMk cId="1253447032" sldId="355"/>
        </pc:sldMkLst>
        <pc:spChg chg="mod">
          <ac:chgData name="Anthony Tropiano" userId="233d3ea1253ce006" providerId="LiveId" clId="{DC355128-E87E-46C2-8DC1-E564B92C6B25}" dt="2021-11-18T20:34:26.662" v="6948" actId="20577"/>
          <ac:spMkLst>
            <pc:docMk/>
            <pc:sldMk cId="1253447032" sldId="35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34:17.559" v="6944" actId="20577"/>
          <ac:spMkLst>
            <pc:docMk/>
            <pc:sldMk cId="1253447032" sldId="355"/>
            <ac:spMk id="15" creationId="{C543C442-7690-4DDD-9BA1-592B121AEBFC}"/>
          </ac:spMkLst>
        </pc:spChg>
        <pc:spChg chg="mod">
          <ac:chgData name="Anthony Tropiano" userId="233d3ea1253ce006" providerId="LiveId" clId="{DC355128-E87E-46C2-8DC1-E564B92C6B25}" dt="2021-11-18T21:38:20.565" v="7891" actId="1076"/>
          <ac:spMkLst>
            <pc:docMk/>
            <pc:sldMk cId="1253447032" sldId="355"/>
            <ac:spMk id="16" creationId="{7E6D7C7D-B976-449E-95BA-FE7330C12AC4}"/>
          </ac:spMkLst>
        </pc:spChg>
        <pc:spChg chg="mod">
          <ac:chgData name="Anthony Tropiano" userId="233d3ea1253ce006" providerId="LiveId" clId="{DC355128-E87E-46C2-8DC1-E564B92C6B25}" dt="2021-11-18T20:35:39.893" v="6956" actId="207"/>
          <ac:spMkLst>
            <pc:docMk/>
            <pc:sldMk cId="1253447032" sldId="355"/>
            <ac:spMk id="17" creationId="{23F59022-5A29-4623-9C6D-1411A496FBC2}"/>
          </ac:spMkLst>
        </pc:spChg>
      </pc:sldChg>
      <pc:sldChg chg="del">
        <pc:chgData name="Anthony Tropiano" userId="233d3ea1253ce006" providerId="LiveId" clId="{DC355128-E87E-46C2-8DC1-E564B92C6B25}" dt="2021-11-18T17:10:38.380" v="4007" actId="47"/>
        <pc:sldMkLst>
          <pc:docMk/>
          <pc:sldMk cId="2198677330" sldId="356"/>
        </pc:sldMkLst>
      </pc:sldChg>
      <pc:sldChg chg="del ord">
        <pc:chgData name="Anthony Tropiano" userId="233d3ea1253ce006" providerId="LiveId" clId="{DC355128-E87E-46C2-8DC1-E564B92C6B25}" dt="2021-11-18T20:33:55.417" v="6942" actId="2696"/>
        <pc:sldMkLst>
          <pc:docMk/>
          <pc:sldMk cId="573026633" sldId="357"/>
        </pc:sldMkLst>
      </pc:sldChg>
      <pc:sldChg chg="del">
        <pc:chgData name="Anthony Tropiano" userId="233d3ea1253ce006" providerId="LiveId" clId="{DC355128-E87E-46C2-8DC1-E564B92C6B25}" dt="2021-11-18T15:20:12.038" v="1037" actId="47"/>
        <pc:sldMkLst>
          <pc:docMk/>
          <pc:sldMk cId="3975718966" sldId="360"/>
        </pc:sldMkLst>
      </pc:sldChg>
      <pc:sldChg chg="del">
        <pc:chgData name="Anthony Tropiano" userId="233d3ea1253ce006" providerId="LiveId" clId="{DC355128-E87E-46C2-8DC1-E564B92C6B25}" dt="2021-11-18T15:41:11.186" v="1897" actId="47"/>
        <pc:sldMkLst>
          <pc:docMk/>
          <pc:sldMk cId="3700205987" sldId="362"/>
        </pc:sldMkLst>
      </pc:sldChg>
      <pc:sldChg chg="addSp delSp modSp mod">
        <pc:chgData name="Anthony Tropiano" userId="233d3ea1253ce006" providerId="LiveId" clId="{DC355128-E87E-46C2-8DC1-E564B92C6B25}" dt="2021-11-18T19:29:35.649" v="6003"/>
        <pc:sldMkLst>
          <pc:docMk/>
          <pc:sldMk cId="3059841467" sldId="368"/>
        </pc:sldMkLst>
        <pc:spChg chg="mod">
          <ac:chgData name="Anthony Tropiano" userId="233d3ea1253ce006" providerId="LiveId" clId="{DC355128-E87E-46C2-8DC1-E564B92C6B25}" dt="2021-11-18T19:24:48.679" v="5894" actId="20577"/>
          <ac:spMkLst>
            <pc:docMk/>
            <pc:sldMk cId="3059841467" sldId="36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9:24:16.847" v="5858" actId="478"/>
          <ac:spMkLst>
            <pc:docMk/>
            <pc:sldMk cId="3059841467" sldId="368"/>
            <ac:spMk id="9" creationId="{57F49B72-85A5-4892-BB35-7562AFA26E6C}"/>
          </ac:spMkLst>
        </pc:spChg>
        <pc:spChg chg="add del mod">
          <ac:chgData name="Anthony Tropiano" userId="233d3ea1253ce006" providerId="LiveId" clId="{DC355128-E87E-46C2-8DC1-E564B92C6B25}" dt="2021-11-18T19:25:16.323" v="5900" actId="478"/>
          <ac:spMkLst>
            <pc:docMk/>
            <pc:sldMk cId="3059841467" sldId="368"/>
            <ac:spMk id="10" creationId="{77595C0F-4CDE-42EF-AE7F-E2A436E47B7E}"/>
          </ac:spMkLst>
        </pc:spChg>
        <pc:spChg chg="add mod">
          <ac:chgData name="Anthony Tropiano" userId="233d3ea1253ce006" providerId="LiveId" clId="{DC355128-E87E-46C2-8DC1-E564B92C6B25}" dt="2021-11-18T19:29:35.649" v="6003"/>
          <ac:spMkLst>
            <pc:docMk/>
            <pc:sldMk cId="3059841467" sldId="368"/>
            <ac:spMk id="11" creationId="{644C74BD-2782-47D5-9F10-2B6B55CC95F7}"/>
          </ac:spMkLst>
        </pc:spChg>
        <pc:spChg chg="del mod">
          <ac:chgData name="Anthony Tropiano" userId="233d3ea1253ce006" providerId="LiveId" clId="{DC355128-E87E-46C2-8DC1-E564B92C6B25}" dt="2021-11-18T19:29:34.899" v="6002" actId="478"/>
          <ac:spMkLst>
            <pc:docMk/>
            <pc:sldMk cId="3059841467" sldId="368"/>
            <ac:spMk id="16" creationId="{1D9EB699-67B2-496C-97EA-04B5033A53CF}"/>
          </ac:spMkLst>
        </pc:spChg>
      </pc:sldChg>
      <pc:sldChg chg="addSp delSp modSp mod modClrScheme chgLayout">
        <pc:chgData name="Anthony Tropiano" userId="233d3ea1253ce006" providerId="LiveId" clId="{DC355128-E87E-46C2-8DC1-E564B92C6B25}" dt="2021-11-18T20:27:33.400" v="6887" actId="14100"/>
        <pc:sldMkLst>
          <pc:docMk/>
          <pc:sldMk cId="2270785951" sldId="371"/>
        </pc:sldMkLst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2" creationId="{9FECE9C7-FBB0-B54D-8E92-C3BC6CA96ED2}"/>
          </ac:spMkLst>
        </pc:spChg>
        <pc:spChg chg="add del mod ord">
          <ac:chgData name="Anthony Tropiano" userId="233d3ea1253ce006" providerId="LiveId" clId="{DC355128-E87E-46C2-8DC1-E564B92C6B25}" dt="2021-11-18T19:30:49.201" v="6019" actId="478"/>
          <ac:spMkLst>
            <pc:docMk/>
            <pc:sldMk cId="2270785951" sldId="371"/>
            <ac:spMk id="3" creationId="{E25E922A-3B08-4BB8-B890-9E366159499B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4" creationId="{DC1A2BB9-1F00-304F-9B4C-2EBE5F4461ED}"/>
          </ac:spMkLst>
        </pc:spChg>
        <pc:spChg chg="add mod ord">
          <ac:chgData name="Anthony Tropiano" userId="233d3ea1253ce006" providerId="LiveId" clId="{DC355128-E87E-46C2-8DC1-E564B92C6B25}" dt="2021-11-18T20:27:33.400" v="6887" actId="14100"/>
          <ac:spMkLst>
            <pc:docMk/>
            <pc:sldMk cId="2270785951" sldId="371"/>
            <ac:spMk id="5" creationId="{C10107FB-0476-43CB-8E40-95A3E4C4A2B2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6" creationId="{61DFD6FD-6BEC-4F1C-8D36-B0AA13CAD901}"/>
          </ac:spMkLst>
        </pc:spChg>
        <pc:spChg chg="add mod">
          <ac:chgData name="Anthony Tropiano" userId="233d3ea1253ce006" providerId="LiveId" clId="{DC355128-E87E-46C2-8DC1-E564B92C6B25}" dt="2021-11-18T19:30:31.667" v="6016" actId="1076"/>
          <ac:spMkLst>
            <pc:docMk/>
            <pc:sldMk cId="2270785951" sldId="371"/>
            <ac:spMk id="10" creationId="{5CF7CCBD-C507-4CE3-8D6C-67F2D45BD423}"/>
          </ac:spMkLst>
        </pc:spChg>
        <pc:spChg chg="del mod">
          <ac:chgData name="Anthony Tropiano" userId="233d3ea1253ce006" providerId="LiveId" clId="{DC355128-E87E-46C2-8DC1-E564B92C6B25}" dt="2021-11-18T19:30:57.514" v="6021" actId="478"/>
          <ac:spMkLst>
            <pc:docMk/>
            <pc:sldMk cId="2270785951" sldId="371"/>
            <ac:spMk id="12" creationId="{BCF66A66-A8BB-064F-83CC-E4EB12C1188D}"/>
          </ac:spMkLst>
        </pc:spChg>
        <pc:spChg chg="del">
          <ac:chgData name="Anthony Tropiano" userId="233d3ea1253ce006" providerId="LiveId" clId="{DC355128-E87E-46C2-8DC1-E564B92C6B25}" dt="2021-11-18T19:27:07.491" v="5935" actId="478"/>
          <ac:spMkLst>
            <pc:docMk/>
            <pc:sldMk cId="2270785951" sldId="371"/>
            <ac:spMk id="16" creationId="{1D9EB699-67B2-496C-97EA-04B5033A53CF}"/>
          </ac:spMkLst>
        </pc:spChg>
        <pc:spChg chg="del">
          <ac:chgData name="Anthony Tropiano" userId="233d3ea1253ce006" providerId="LiveId" clId="{DC355128-E87E-46C2-8DC1-E564B92C6B25}" dt="2021-11-18T19:27:09.403" v="5936" actId="478"/>
          <ac:spMkLst>
            <pc:docMk/>
            <pc:sldMk cId="2270785951" sldId="371"/>
            <ac:spMk id="17" creationId="{C419643E-8C72-4798-AB23-3C7A55844BEA}"/>
          </ac:spMkLst>
        </pc:spChg>
        <pc:picChg chg="del">
          <ac:chgData name="Anthony Tropiano" userId="233d3ea1253ce006" providerId="LiveId" clId="{DC355128-E87E-46C2-8DC1-E564B92C6B25}" dt="2021-11-18T19:27:04.612" v="5934" actId="478"/>
          <ac:picMkLst>
            <pc:docMk/>
            <pc:sldMk cId="2270785951" sldId="371"/>
            <ac:picMk id="7" creationId="{811DB2A1-53C9-4E7D-BAD6-CAC8F1A016B1}"/>
          </ac:picMkLst>
        </pc:picChg>
        <pc:picChg chg="add mod ord">
          <ac:chgData name="Anthony Tropiano" userId="233d3ea1253ce006" providerId="LiveId" clId="{DC355128-E87E-46C2-8DC1-E564B92C6B25}" dt="2021-11-18T19:30:28.009" v="6015" actId="1076"/>
          <ac:picMkLst>
            <pc:docMk/>
            <pc:sldMk cId="2270785951" sldId="371"/>
            <ac:picMk id="9" creationId="{509DB689-7AAA-483B-89DB-2CD53BE35789}"/>
          </ac:picMkLst>
        </pc:picChg>
      </pc:sldChg>
      <pc:sldChg chg="del">
        <pc:chgData name="Anthony Tropiano" userId="233d3ea1253ce006" providerId="LiveId" clId="{DC355128-E87E-46C2-8DC1-E564B92C6B25}" dt="2021-11-18T19:26:55.639" v="5933" actId="47"/>
        <pc:sldMkLst>
          <pc:docMk/>
          <pc:sldMk cId="2054410002" sldId="372"/>
        </pc:sldMkLst>
      </pc:sldChg>
      <pc:sldChg chg="modSp del mod">
        <pc:chgData name="Anthony Tropiano" userId="233d3ea1253ce006" providerId="LiveId" clId="{DC355128-E87E-46C2-8DC1-E564B92C6B25}" dt="2021-11-18T20:41:16.253" v="7058" actId="2696"/>
        <pc:sldMkLst>
          <pc:docMk/>
          <pc:sldMk cId="1218231098" sldId="373"/>
        </pc:sldMkLst>
        <pc:spChg chg="mod">
          <ac:chgData name="Anthony Tropiano" userId="233d3ea1253ce006" providerId="LiveId" clId="{DC355128-E87E-46C2-8DC1-E564B92C6B25}" dt="2021-11-18T20:41:01.128" v="7055" actId="20577"/>
          <ac:spMkLst>
            <pc:docMk/>
            <pc:sldMk cId="1218231098" sldId="373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7:45.132" v="6959" actId="20577"/>
          <ac:spMkLst>
            <pc:docMk/>
            <pc:sldMk cId="1218231098" sldId="373"/>
            <ac:spMk id="3" creationId="{922888F1-6185-0545-8AD5-5C36252D0B00}"/>
          </ac:spMkLst>
        </pc:spChg>
      </pc:sldChg>
      <pc:sldChg chg="modSp mod">
        <pc:chgData name="Anthony Tropiano" userId="233d3ea1253ce006" providerId="LiveId" clId="{DC355128-E87E-46C2-8DC1-E564B92C6B25}" dt="2021-11-18T20:26:15.204" v="6882" actId="20577"/>
        <pc:sldMkLst>
          <pc:docMk/>
          <pc:sldMk cId="707188493" sldId="375"/>
        </pc:sldMkLst>
        <pc:spChg chg="mod">
          <ac:chgData name="Anthony Tropiano" userId="233d3ea1253ce006" providerId="LiveId" clId="{DC355128-E87E-46C2-8DC1-E564B92C6B25}" dt="2021-11-18T19:53:05.163" v="6278" actId="20577"/>
          <ac:spMkLst>
            <pc:docMk/>
            <pc:sldMk cId="707188493" sldId="37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26:15.204" v="6882" actId="20577"/>
          <ac:spMkLst>
            <pc:docMk/>
            <pc:sldMk cId="707188493" sldId="375"/>
            <ac:spMk id="14" creationId="{846210D0-607C-124A-8926-2D18E9AC2882}"/>
          </ac:spMkLst>
        </pc:spChg>
      </pc:sldChg>
      <pc:sldChg chg="modSp mod">
        <pc:chgData name="Anthony Tropiano" userId="233d3ea1253ce006" providerId="LiveId" clId="{DC355128-E87E-46C2-8DC1-E564B92C6B25}" dt="2021-11-18T20:41:32.124" v="7064" actId="20577"/>
        <pc:sldMkLst>
          <pc:docMk/>
          <pc:sldMk cId="324748087" sldId="376"/>
        </pc:sldMkLst>
        <pc:spChg chg="mod">
          <ac:chgData name="Anthony Tropiano" userId="233d3ea1253ce006" providerId="LiveId" clId="{DC355128-E87E-46C2-8DC1-E564B92C6B25}" dt="2021-11-18T20:41:11.497" v="7057"/>
          <ac:spMkLst>
            <pc:docMk/>
            <pc:sldMk cId="324748087" sldId="376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41:32.124" v="7064" actId="20577"/>
          <ac:spMkLst>
            <pc:docMk/>
            <pc:sldMk cId="324748087" sldId="376"/>
            <ac:spMk id="6" creationId="{E58F0CD6-493C-A34E-851A-89DDB4C81380}"/>
          </ac:spMkLst>
        </pc:spChg>
      </pc:sldChg>
      <pc:sldChg chg="modSp mod">
        <pc:chgData name="Anthony Tropiano" userId="233d3ea1253ce006" providerId="LiveId" clId="{DC355128-E87E-46C2-8DC1-E564B92C6B25}" dt="2021-11-18T15:18:34.222" v="1015" actId="255"/>
        <pc:sldMkLst>
          <pc:docMk/>
          <pc:sldMk cId="4112122926" sldId="377"/>
        </pc:sldMkLst>
        <pc:spChg chg="mod">
          <ac:chgData name="Anthony Tropiano" userId="233d3ea1253ce006" providerId="LiveId" clId="{DC355128-E87E-46C2-8DC1-E564B92C6B25}" dt="2021-11-18T14:52:29.118" v="23" actId="20577"/>
          <ac:spMkLst>
            <pc:docMk/>
            <pc:sldMk cId="4112122926" sldId="377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18:34.222" v="1015" actId="255"/>
          <ac:spMkLst>
            <pc:docMk/>
            <pc:sldMk cId="4112122926" sldId="377"/>
            <ac:spMk id="3" creationId="{1A8FA9B3-1B32-894B-93C2-F90FB63CBDAA}"/>
          </ac:spMkLst>
        </pc:spChg>
      </pc:sldChg>
      <pc:sldChg chg="addSp delSp modSp mod modAnim">
        <pc:chgData name="Anthony Tropiano" userId="233d3ea1253ce006" providerId="LiveId" clId="{DC355128-E87E-46C2-8DC1-E564B92C6B25}" dt="2021-11-18T21:24:35.275" v="7878" actId="2085"/>
        <pc:sldMkLst>
          <pc:docMk/>
          <pc:sldMk cId="3517694290" sldId="378"/>
        </pc:sldMkLst>
        <pc:spChg chg="mod">
          <ac:chgData name="Anthony Tropiano" userId="233d3ea1253ce006" providerId="LiveId" clId="{DC355128-E87E-46C2-8DC1-E564B92C6B25}" dt="2021-11-18T15:15:39.005" v="860"/>
          <ac:spMkLst>
            <pc:docMk/>
            <pc:sldMk cId="3517694290" sldId="378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35:59.150" v="1692" actId="478"/>
          <ac:spMkLst>
            <pc:docMk/>
            <pc:sldMk cId="3517694290" sldId="378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1:24:35.275" v="7878" actId="2085"/>
          <ac:spMkLst>
            <pc:docMk/>
            <pc:sldMk cId="3517694290" sldId="378"/>
            <ac:spMk id="3" creationId="{200CBEB6-DF1F-4117-BD8C-D61F5B09EC62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9" creationId="{CEC6096C-86F3-4BE8-9DE5-D3DD29BFDE1D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1" creationId="{A253A19E-80E1-4230-A404-2FB5BE5B35DC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4" creationId="{E954897A-015D-4725-BD54-19AF47EE385E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6" creationId="{60B440C6-34AF-486B-9430-8DF0AF7D1DBD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7" creationId="{0AF8B45F-6B9A-4047-939C-8609A3380BE7}"/>
          </ac:spMkLst>
        </pc:spChg>
        <pc:spChg chg="add del mod">
          <ac:chgData name="Anthony Tropiano" userId="233d3ea1253ce006" providerId="LiveId" clId="{DC355128-E87E-46C2-8DC1-E564B92C6B25}" dt="2021-11-18T15:36:00.929" v="1693" actId="478"/>
          <ac:spMkLst>
            <pc:docMk/>
            <pc:sldMk cId="3517694290" sldId="378"/>
            <ac:spMk id="17" creationId="{651F1690-3E72-4828-8309-C2F6A3CFB5E2}"/>
          </ac:spMkLst>
        </pc:spChg>
        <pc:spChg chg="add mod">
          <ac:chgData name="Anthony Tropiano" userId="233d3ea1253ce006" providerId="LiveId" clId="{DC355128-E87E-46C2-8DC1-E564B92C6B25}" dt="2021-11-18T21:23:36.363" v="7873" actId="20577"/>
          <ac:spMkLst>
            <pc:docMk/>
            <pc:sldMk cId="3517694290" sldId="378"/>
            <ac:spMk id="18" creationId="{27EAC69F-D9B3-4E9C-8ABE-5E74B88F5243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9" creationId="{F17CD6EC-0AAA-4C95-AC14-22B4DF8A3B36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20" creationId="{FA5FD475-AC18-442E-99FF-C46D4133ECC4}"/>
          </ac:spMkLst>
        </pc:s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0" creationId="{ACB87383-AB0E-4137-8A7D-D6BE11132F12}"/>
          </ac:grpSpMkLst>
        </pc:gr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3" creationId="{E7CBACC4-C36D-406A-906A-12B95088F147}"/>
          </ac:grpSpMkLst>
        </pc:grpChg>
        <pc:picChg chg="add del mod">
          <ac:chgData name="Anthony Tropiano" userId="233d3ea1253ce006" providerId="LiveId" clId="{DC355128-E87E-46C2-8DC1-E564B92C6B25}" dt="2021-11-18T15:15:12.051" v="858"/>
          <ac:picMkLst>
            <pc:docMk/>
            <pc:sldMk cId="3517694290" sldId="378"/>
            <ac:picMk id="7" creationId="{EC0E3CF6-4F82-406C-9591-1A0FD19581BA}"/>
          </ac:picMkLst>
        </pc:picChg>
        <pc:picChg chg="add mod">
          <ac:chgData name="Anthony Tropiano" userId="233d3ea1253ce006" providerId="LiveId" clId="{DC355128-E87E-46C2-8DC1-E564B92C6B25}" dt="2021-11-18T15:15:29.589" v="859"/>
          <ac:picMkLst>
            <pc:docMk/>
            <pc:sldMk cId="3517694290" sldId="378"/>
            <ac:picMk id="8" creationId="{A76CD43C-5FE2-44F7-9237-464FB85FD492}"/>
          </ac:picMkLst>
        </pc:picChg>
        <pc:picChg chg="add del mod">
          <ac:chgData name="Anthony Tropiano" userId="233d3ea1253ce006" providerId="LiveId" clId="{DC355128-E87E-46C2-8DC1-E564B92C6B25}" dt="2021-11-18T21:24:16.205" v="7875" actId="478"/>
          <ac:picMkLst>
            <pc:docMk/>
            <pc:sldMk cId="3517694290" sldId="378"/>
            <ac:picMk id="21" creationId="{14AA0E8C-96D5-4251-AA22-7AE50510DFD8}"/>
          </ac:picMkLst>
        </pc:pic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2" creationId="{7338EBE4-0C5F-4795-B8F6-F4092708994A}"/>
          </ac:cxnSpMkLst>
        </pc:cxn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5" creationId="{60D489E7-92F5-41C9-B768-8C1051482778}"/>
          </ac:cxnSpMkLst>
        </pc:cxnChg>
      </pc:sldChg>
      <pc:sldChg chg="addSp delSp modSp del mod">
        <pc:chgData name="Anthony Tropiano" userId="233d3ea1253ce006" providerId="LiveId" clId="{DC355128-E87E-46C2-8DC1-E564B92C6B25}" dt="2021-11-18T15:55:51.213" v="2378" actId="47"/>
        <pc:sldMkLst>
          <pc:docMk/>
          <pc:sldMk cId="325139798" sldId="379"/>
        </pc:sldMkLst>
        <pc:spChg chg="mod">
          <ac:chgData name="Anthony Tropiano" userId="233d3ea1253ce006" providerId="LiveId" clId="{DC355128-E87E-46C2-8DC1-E564B92C6B25}" dt="2021-11-18T15:39:54.003" v="1757" actId="20577"/>
          <ac:spMkLst>
            <pc:docMk/>
            <pc:sldMk cId="325139798" sldId="379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55:05.582" v="2359" actId="27636"/>
          <ac:spMkLst>
            <pc:docMk/>
            <pc:sldMk cId="325139798" sldId="379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42:20.347" v="1925" actId="20577"/>
          <ac:spMkLst>
            <pc:docMk/>
            <pc:sldMk cId="325139798" sldId="379"/>
            <ac:spMk id="8" creationId="{94BEEEB9-5838-4E37-B56E-06A87F619018}"/>
          </ac:spMkLst>
        </pc:spChg>
        <pc:picChg chg="add mod">
          <ac:chgData name="Anthony Tropiano" userId="233d3ea1253ce006" providerId="LiveId" clId="{DC355128-E87E-46C2-8DC1-E564B92C6B25}" dt="2021-11-18T15:42:14.027" v="1922" actId="1076"/>
          <ac:picMkLst>
            <pc:docMk/>
            <pc:sldMk cId="325139798" sldId="379"/>
            <ac:picMk id="7" creationId="{1F86BE9F-BADE-43C2-A396-BA51A2B3D891}"/>
          </ac:picMkLst>
        </pc:pic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9" creationId="{E3FBF945-827F-45CF-9F3F-B4E6566B07F3}"/>
          </ac:cxnSpMkLst>
        </pc:cxn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10" creationId="{B371AAD7-4265-4315-8784-51016F8AD625}"/>
          </ac:cxnSpMkLst>
        </pc:cxnChg>
      </pc:sldChg>
      <pc:sldChg chg="addSp delSp modSp add mod">
        <pc:chgData name="Anthony Tropiano" userId="233d3ea1253ce006" providerId="LiveId" clId="{DC355128-E87E-46C2-8DC1-E564B92C6B25}" dt="2021-11-18T16:28:28.360" v="2968" actId="255"/>
        <pc:sldMkLst>
          <pc:docMk/>
          <pc:sldMk cId="1754475869" sldId="380"/>
        </pc:sldMkLst>
        <pc:spChg chg="mod">
          <ac:chgData name="Anthony Tropiano" userId="233d3ea1253ce006" providerId="LiveId" clId="{DC355128-E87E-46C2-8DC1-E564B92C6B25}" dt="2021-11-18T16:03:23.268" v="2610" actId="20577"/>
          <ac:spMkLst>
            <pc:docMk/>
            <pc:sldMk cId="1754475869" sldId="380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6:26:59.365" v="2949" actId="478"/>
          <ac:spMkLst>
            <pc:docMk/>
            <pc:sldMk cId="1754475869" sldId="380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7:03.886" v="2952" actId="478"/>
          <ac:spMkLst>
            <pc:docMk/>
            <pc:sldMk cId="1754475869" sldId="380"/>
            <ac:spMk id="7" creationId="{F9E7951E-C651-4CD0-BC42-029430EAC873}"/>
          </ac:spMkLst>
        </pc:spChg>
        <pc:spChg chg="add del mod">
          <ac:chgData name="Anthony Tropiano" userId="233d3ea1253ce006" providerId="LiveId" clId="{DC355128-E87E-46C2-8DC1-E564B92C6B25}" dt="2021-11-18T16:27:01.361" v="2951"/>
          <ac:spMkLst>
            <pc:docMk/>
            <pc:sldMk cId="1754475869" sldId="380"/>
            <ac:spMk id="8" creationId="{C4434E25-1BDC-46EF-B06E-EFB817B0B1AA}"/>
          </ac:spMkLst>
        </pc:spChg>
        <pc:spChg chg="add mod">
          <ac:chgData name="Anthony Tropiano" userId="233d3ea1253ce006" providerId="LiveId" clId="{DC355128-E87E-46C2-8DC1-E564B92C6B25}" dt="2021-11-18T16:28:28.360" v="2968" actId="255"/>
          <ac:spMkLst>
            <pc:docMk/>
            <pc:sldMk cId="1754475869" sldId="380"/>
            <ac:spMk id="9" creationId="{723A39A1-42BB-4097-8491-14455A4A2662}"/>
          </ac:spMkLst>
        </pc:spChg>
      </pc:sldChg>
      <pc:sldChg chg="modSp del mod">
        <pc:chgData name="Anthony Tropiano" userId="233d3ea1253ce006" providerId="LiveId" clId="{DC355128-E87E-46C2-8DC1-E564B92C6B25}" dt="2021-11-18T15:41:19.508" v="1900" actId="47"/>
        <pc:sldMkLst>
          <pc:docMk/>
          <pc:sldMk cId="2968811831" sldId="380"/>
        </pc:sldMkLst>
        <pc:spChg chg="mod">
          <ac:chgData name="Anthony Tropiano" userId="233d3ea1253ce006" providerId="LiveId" clId="{DC355128-E87E-46C2-8DC1-E564B92C6B25}" dt="2021-11-18T15:40:46.895" v="1877" actId="255"/>
          <ac:spMkLst>
            <pc:docMk/>
            <pc:sldMk cId="2968811831" sldId="380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40:52.611" v="1878" actId="47"/>
        <pc:sldMkLst>
          <pc:docMk/>
          <pc:sldMk cId="1085753150" sldId="381"/>
        </pc:sldMkLst>
      </pc:sldChg>
      <pc:sldChg chg="del">
        <pc:chgData name="Anthony Tropiano" userId="233d3ea1253ce006" providerId="LiveId" clId="{DC355128-E87E-46C2-8DC1-E564B92C6B25}" dt="2021-11-18T15:40:53.511" v="1879" actId="47"/>
        <pc:sldMkLst>
          <pc:docMk/>
          <pc:sldMk cId="1488647130" sldId="382"/>
        </pc:sldMkLst>
      </pc:sldChg>
      <pc:sldChg chg="del">
        <pc:chgData name="Anthony Tropiano" userId="233d3ea1253ce006" providerId="LiveId" clId="{DC355128-E87E-46C2-8DC1-E564B92C6B25}" dt="2021-11-18T15:40:55.053" v="1880" actId="47"/>
        <pc:sldMkLst>
          <pc:docMk/>
          <pc:sldMk cId="2328163049" sldId="383"/>
        </pc:sldMkLst>
      </pc:sldChg>
      <pc:sldChg chg="del">
        <pc:chgData name="Anthony Tropiano" userId="233d3ea1253ce006" providerId="LiveId" clId="{DC355128-E87E-46C2-8DC1-E564B92C6B25}" dt="2021-11-18T15:40:56.140" v="1881" actId="47"/>
        <pc:sldMkLst>
          <pc:docMk/>
          <pc:sldMk cId="176859321" sldId="384"/>
        </pc:sldMkLst>
      </pc:sldChg>
      <pc:sldChg chg="del">
        <pc:chgData name="Anthony Tropiano" userId="233d3ea1253ce006" providerId="LiveId" clId="{DC355128-E87E-46C2-8DC1-E564B92C6B25}" dt="2021-11-18T15:40:58.588" v="1882" actId="47"/>
        <pc:sldMkLst>
          <pc:docMk/>
          <pc:sldMk cId="4182407294" sldId="385"/>
        </pc:sldMkLst>
      </pc:sldChg>
      <pc:sldChg chg="del">
        <pc:chgData name="Anthony Tropiano" userId="233d3ea1253ce006" providerId="LiveId" clId="{DC355128-E87E-46C2-8DC1-E564B92C6B25}" dt="2021-11-18T15:40:59.349" v="1883" actId="47"/>
        <pc:sldMkLst>
          <pc:docMk/>
          <pc:sldMk cId="3144720213" sldId="386"/>
        </pc:sldMkLst>
      </pc:sldChg>
      <pc:sldChg chg="del">
        <pc:chgData name="Anthony Tropiano" userId="233d3ea1253ce006" providerId="LiveId" clId="{DC355128-E87E-46C2-8DC1-E564B92C6B25}" dt="2021-11-18T15:41:00.873" v="1884" actId="47"/>
        <pc:sldMkLst>
          <pc:docMk/>
          <pc:sldMk cId="1186240581" sldId="387"/>
        </pc:sldMkLst>
      </pc:sldChg>
      <pc:sldChg chg="del">
        <pc:chgData name="Anthony Tropiano" userId="233d3ea1253ce006" providerId="LiveId" clId="{DC355128-E87E-46C2-8DC1-E564B92C6B25}" dt="2021-11-18T15:41:01.514" v="1885" actId="47"/>
        <pc:sldMkLst>
          <pc:docMk/>
          <pc:sldMk cId="4044010948" sldId="388"/>
        </pc:sldMkLst>
      </pc:sldChg>
      <pc:sldChg chg="del">
        <pc:chgData name="Anthony Tropiano" userId="233d3ea1253ce006" providerId="LiveId" clId="{DC355128-E87E-46C2-8DC1-E564B92C6B25}" dt="2021-11-18T15:41:02.733" v="1886" actId="47"/>
        <pc:sldMkLst>
          <pc:docMk/>
          <pc:sldMk cId="2544436726" sldId="389"/>
        </pc:sldMkLst>
      </pc:sldChg>
      <pc:sldChg chg="del">
        <pc:chgData name="Anthony Tropiano" userId="233d3ea1253ce006" providerId="LiveId" clId="{DC355128-E87E-46C2-8DC1-E564B92C6B25}" dt="2021-11-18T15:41:03.314" v="1887" actId="47"/>
        <pc:sldMkLst>
          <pc:docMk/>
          <pc:sldMk cId="2717396993" sldId="390"/>
        </pc:sldMkLst>
      </pc:sldChg>
      <pc:sldChg chg="del">
        <pc:chgData name="Anthony Tropiano" userId="233d3ea1253ce006" providerId="LiveId" clId="{DC355128-E87E-46C2-8DC1-E564B92C6B25}" dt="2021-11-18T15:41:04.464" v="1888" actId="47"/>
        <pc:sldMkLst>
          <pc:docMk/>
          <pc:sldMk cId="683117675" sldId="391"/>
        </pc:sldMkLst>
      </pc:sldChg>
      <pc:sldChg chg="del">
        <pc:chgData name="Anthony Tropiano" userId="233d3ea1253ce006" providerId="LiveId" clId="{DC355128-E87E-46C2-8DC1-E564B92C6B25}" dt="2021-11-18T15:41:04.973" v="1889" actId="47"/>
        <pc:sldMkLst>
          <pc:docMk/>
          <pc:sldMk cId="2344906783" sldId="392"/>
        </pc:sldMkLst>
      </pc:sldChg>
      <pc:sldChg chg="del">
        <pc:chgData name="Anthony Tropiano" userId="233d3ea1253ce006" providerId="LiveId" clId="{DC355128-E87E-46C2-8DC1-E564B92C6B25}" dt="2021-11-18T15:41:06.041" v="1890" actId="47"/>
        <pc:sldMkLst>
          <pc:docMk/>
          <pc:sldMk cId="2729460997" sldId="393"/>
        </pc:sldMkLst>
      </pc:sldChg>
      <pc:sldChg chg="del">
        <pc:chgData name="Anthony Tropiano" userId="233d3ea1253ce006" providerId="LiveId" clId="{DC355128-E87E-46C2-8DC1-E564B92C6B25}" dt="2021-11-18T15:41:06.500" v="1891" actId="47"/>
        <pc:sldMkLst>
          <pc:docMk/>
          <pc:sldMk cId="237210032" sldId="394"/>
        </pc:sldMkLst>
      </pc:sldChg>
      <pc:sldChg chg="del">
        <pc:chgData name="Anthony Tropiano" userId="233d3ea1253ce006" providerId="LiveId" clId="{DC355128-E87E-46C2-8DC1-E564B92C6B25}" dt="2021-11-18T15:41:07.498" v="1892" actId="47"/>
        <pc:sldMkLst>
          <pc:docMk/>
          <pc:sldMk cId="2594810830" sldId="395"/>
        </pc:sldMkLst>
      </pc:sldChg>
      <pc:sldChg chg="del">
        <pc:chgData name="Anthony Tropiano" userId="233d3ea1253ce006" providerId="LiveId" clId="{DC355128-E87E-46C2-8DC1-E564B92C6B25}" dt="2021-11-18T15:41:07.971" v="1893" actId="47"/>
        <pc:sldMkLst>
          <pc:docMk/>
          <pc:sldMk cId="3682817290" sldId="396"/>
        </pc:sldMkLst>
      </pc:sldChg>
      <pc:sldChg chg="del">
        <pc:chgData name="Anthony Tropiano" userId="233d3ea1253ce006" providerId="LiveId" clId="{DC355128-E87E-46C2-8DC1-E564B92C6B25}" dt="2021-11-18T15:41:09.228" v="1894" actId="47"/>
        <pc:sldMkLst>
          <pc:docMk/>
          <pc:sldMk cId="3634980122" sldId="397"/>
        </pc:sldMkLst>
      </pc:sldChg>
      <pc:sldChg chg="del">
        <pc:chgData name="Anthony Tropiano" userId="233d3ea1253ce006" providerId="LiveId" clId="{DC355128-E87E-46C2-8DC1-E564B92C6B25}" dt="2021-11-18T15:41:09.705" v="1895" actId="47"/>
        <pc:sldMkLst>
          <pc:docMk/>
          <pc:sldMk cId="2929108620" sldId="398"/>
        </pc:sldMkLst>
      </pc:sldChg>
      <pc:sldChg chg="del">
        <pc:chgData name="Anthony Tropiano" userId="233d3ea1253ce006" providerId="LiveId" clId="{DC355128-E87E-46C2-8DC1-E564B92C6B25}" dt="2021-11-18T15:41:10.724" v="1896" actId="47"/>
        <pc:sldMkLst>
          <pc:docMk/>
          <pc:sldMk cId="682314880" sldId="399"/>
        </pc:sldMkLst>
      </pc:sldChg>
      <pc:sldChg chg="add del">
        <pc:chgData name="Anthony Tropiano" userId="233d3ea1253ce006" providerId="LiveId" clId="{DC355128-E87E-46C2-8DC1-E564B92C6B25}" dt="2021-11-18T14:56:40.838" v="278" actId="47"/>
        <pc:sldMkLst>
          <pc:docMk/>
          <pc:sldMk cId="192196440" sldId="400"/>
        </pc:sldMkLst>
      </pc:sldChg>
      <pc:sldChg chg="addSp modSp add del mod">
        <pc:chgData name="Anthony Tropiano" userId="233d3ea1253ce006" providerId="LiveId" clId="{DC355128-E87E-46C2-8DC1-E564B92C6B25}" dt="2021-11-18T15:08:17.698" v="741" actId="47"/>
        <pc:sldMkLst>
          <pc:docMk/>
          <pc:sldMk cId="1625694401" sldId="400"/>
        </pc:sldMkLst>
        <pc:spChg chg="mod">
          <ac:chgData name="Anthony Tropiano" userId="233d3ea1253ce006" providerId="LiveId" clId="{DC355128-E87E-46C2-8DC1-E564B92C6B25}" dt="2021-11-18T14:59:08.326" v="303" actId="20577"/>
          <ac:spMkLst>
            <pc:docMk/>
            <pc:sldMk cId="1625694401" sldId="400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4:59:17.510" v="305" actId="1076"/>
          <ac:picMkLst>
            <pc:docMk/>
            <pc:sldMk cId="1625694401" sldId="400"/>
            <ac:picMk id="7" creationId="{017AA676-7E97-4400-AD25-1422829F2C2A}"/>
          </ac:picMkLst>
        </pc:picChg>
      </pc:sldChg>
      <pc:sldChg chg="modSp add del mod">
        <pc:chgData name="Anthony Tropiano" userId="233d3ea1253ce006" providerId="LiveId" clId="{DC355128-E87E-46C2-8DC1-E564B92C6B25}" dt="2021-11-18T15:08:20.184" v="742" actId="47"/>
        <pc:sldMkLst>
          <pc:docMk/>
          <pc:sldMk cId="136588380" sldId="401"/>
        </pc:sldMkLst>
        <pc:spChg chg="mod">
          <ac:chgData name="Anthony Tropiano" userId="233d3ea1253ce006" providerId="LiveId" clId="{DC355128-E87E-46C2-8DC1-E564B92C6B25}" dt="2021-11-18T15:01:25.324" v="399" actId="20577"/>
          <ac:spMkLst>
            <pc:docMk/>
            <pc:sldMk cId="136588380" sldId="401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4:56:55.614" v="279" actId="2696"/>
        <pc:sldMkLst>
          <pc:docMk/>
          <pc:sldMk cId="283791004" sldId="401"/>
        </pc:sldMkLst>
      </pc:sldChg>
      <pc:sldChg chg="addSp delSp modSp add del mod">
        <pc:chgData name="Anthony Tropiano" userId="233d3ea1253ce006" providerId="LiveId" clId="{DC355128-E87E-46C2-8DC1-E564B92C6B25}" dt="2021-11-18T15:08:15.617" v="740" actId="47"/>
        <pc:sldMkLst>
          <pc:docMk/>
          <pc:sldMk cId="714705873" sldId="402"/>
        </pc:sldMkLst>
        <pc:spChg chg="mod">
          <ac:chgData name="Anthony Tropiano" userId="233d3ea1253ce006" providerId="LiveId" clId="{DC355128-E87E-46C2-8DC1-E564B92C6B25}" dt="2021-11-18T15:03:31.253" v="529"/>
          <ac:spMkLst>
            <pc:docMk/>
            <pc:sldMk cId="714705873" sldId="402"/>
            <ac:spMk id="3" creationId="{1A8FA9B3-1B32-894B-93C2-F90FB63CBDAA}"/>
          </ac:spMkLst>
        </pc:spChg>
        <pc:picChg chg="add del mod">
          <ac:chgData name="Anthony Tropiano" userId="233d3ea1253ce006" providerId="LiveId" clId="{DC355128-E87E-46C2-8DC1-E564B92C6B25}" dt="2021-11-18T15:03:49.182" v="531"/>
          <ac:picMkLst>
            <pc:docMk/>
            <pc:sldMk cId="714705873" sldId="402"/>
            <ac:picMk id="7" creationId="{6ED55D83-5D75-4991-AE0A-FEF2F320E450}"/>
          </ac:picMkLst>
        </pc:picChg>
      </pc:sldChg>
      <pc:sldChg chg="addSp delSp modSp add mod">
        <pc:chgData name="Anthony Tropiano" userId="233d3ea1253ce006" providerId="LiveId" clId="{DC355128-E87E-46C2-8DC1-E564B92C6B25}" dt="2021-11-22T17:43:21.819" v="8421" actId="20577"/>
        <pc:sldMkLst>
          <pc:docMk/>
          <pc:sldMk cId="2301408948" sldId="403"/>
        </pc:sldMkLst>
        <pc:spChg chg="mod">
          <ac:chgData name="Anthony Tropiano" userId="233d3ea1253ce006" providerId="LiveId" clId="{DC355128-E87E-46C2-8DC1-E564B92C6B25}" dt="2021-11-18T15:07:15.845" v="725" actId="20577"/>
          <ac:spMkLst>
            <pc:docMk/>
            <pc:sldMk cId="2301408948" sldId="403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18:16.957" v="1011" actId="478"/>
          <ac:spMkLst>
            <pc:docMk/>
            <pc:sldMk cId="2301408948" sldId="40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12:20.231" v="817"/>
          <ac:spMkLst>
            <pc:docMk/>
            <pc:sldMk cId="2301408948" sldId="403"/>
            <ac:spMk id="5" creationId="{D033459D-5A94-4300-903A-68243853CC38}"/>
          </ac:spMkLst>
        </pc:spChg>
        <pc:spChg chg="add mod">
          <ac:chgData name="Anthony Tropiano" userId="233d3ea1253ce006" providerId="LiveId" clId="{DC355128-E87E-46C2-8DC1-E564B92C6B25}" dt="2021-11-18T15:14:14.881" v="850" actId="1076"/>
          <ac:spMkLst>
            <pc:docMk/>
            <pc:sldMk cId="2301408948" sldId="403"/>
            <ac:spMk id="9" creationId="{52CCD22C-9402-448C-84B3-C0482EAE7185}"/>
          </ac:spMkLst>
        </pc:spChg>
        <pc:spChg chg="add del mod">
          <ac:chgData name="Anthony Tropiano" userId="233d3ea1253ce006" providerId="LiveId" clId="{DC355128-E87E-46C2-8DC1-E564B92C6B25}" dt="2021-11-18T15:18:19.046" v="1012" actId="478"/>
          <ac:spMkLst>
            <pc:docMk/>
            <pc:sldMk cId="2301408948" sldId="403"/>
            <ac:spMk id="11" creationId="{B26E4FBF-C8D5-431F-B870-32DB26DED26E}"/>
          </ac:spMkLst>
        </pc:spChg>
        <pc:spChg chg="add mod">
          <ac:chgData name="Anthony Tropiano" userId="233d3ea1253ce006" providerId="LiveId" clId="{DC355128-E87E-46C2-8DC1-E564B92C6B25}" dt="2021-11-22T17:43:21.819" v="8421" actId="20577"/>
          <ac:spMkLst>
            <pc:docMk/>
            <pc:sldMk cId="2301408948" sldId="403"/>
            <ac:spMk id="12" creationId="{B3826A2F-BE91-4A64-B570-4B65A11F2D69}"/>
          </ac:spMkLst>
        </pc:spChg>
        <pc:picChg chg="add del mod">
          <ac:chgData name="Anthony Tropiano" userId="233d3ea1253ce006" providerId="LiveId" clId="{DC355128-E87E-46C2-8DC1-E564B92C6B25}" dt="2021-11-18T15:10:02.423" v="763" actId="478"/>
          <ac:picMkLst>
            <pc:docMk/>
            <pc:sldMk cId="2301408948" sldId="403"/>
            <ac:picMk id="7" creationId="{C80055E5-96F4-4B7C-BBB1-BE5F5F8EB19F}"/>
          </ac:picMkLst>
        </pc:picChg>
        <pc:picChg chg="add mod ord">
          <ac:chgData name="Anthony Tropiano" userId="233d3ea1253ce006" providerId="LiveId" clId="{DC355128-E87E-46C2-8DC1-E564B92C6B25}" dt="2021-11-18T15:10:10.012" v="765" actId="167"/>
          <ac:picMkLst>
            <pc:docMk/>
            <pc:sldMk cId="2301408948" sldId="403"/>
            <ac:picMk id="8" creationId="{DF7C80B0-AC3B-4374-B8D1-FB150CEBBE8B}"/>
          </ac:picMkLst>
        </pc:picChg>
      </pc:sldChg>
      <pc:sldChg chg="addSp modSp add mod">
        <pc:chgData name="Anthony Tropiano" userId="233d3ea1253ce006" providerId="LiveId" clId="{DC355128-E87E-46C2-8DC1-E564B92C6B25}" dt="2021-11-22T17:43:14.003" v="8416"/>
        <pc:sldMkLst>
          <pc:docMk/>
          <pc:sldMk cId="2062158930" sldId="404"/>
        </pc:sldMkLst>
        <pc:spChg chg="mod">
          <ac:chgData name="Anthony Tropiano" userId="233d3ea1253ce006" providerId="LiveId" clId="{DC355128-E87E-46C2-8DC1-E564B92C6B25}" dt="2021-11-22T17:43:14.003" v="8416"/>
          <ac:spMkLst>
            <pc:docMk/>
            <pc:sldMk cId="2062158930" sldId="404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11:57.129" v="814" actId="1036"/>
          <ac:spMkLst>
            <pc:docMk/>
            <pc:sldMk cId="2062158930" sldId="404"/>
            <ac:spMk id="5" creationId="{9C7FB781-B272-41A2-A4B7-D667C56299F7}"/>
          </ac:spMkLst>
        </pc:spChg>
        <pc:spChg chg="add mod">
          <ac:chgData name="Anthony Tropiano" userId="233d3ea1253ce006" providerId="LiveId" clId="{DC355128-E87E-46C2-8DC1-E564B92C6B25}" dt="2021-11-18T15:14:05.324" v="849" actId="1076"/>
          <ac:spMkLst>
            <pc:docMk/>
            <pc:sldMk cId="2062158930" sldId="404"/>
            <ac:spMk id="8" creationId="{24735ED4-FDFA-480E-83F9-C3AC19A01937}"/>
          </ac:spMkLst>
        </pc:spChg>
        <pc:picChg chg="mod ord">
          <ac:chgData name="Anthony Tropiano" userId="233d3ea1253ce006" providerId="LiveId" clId="{DC355128-E87E-46C2-8DC1-E564B92C6B25}" dt="2021-11-18T15:09:55.826" v="762" actId="167"/>
          <ac:picMkLst>
            <pc:docMk/>
            <pc:sldMk cId="2062158930" sldId="404"/>
            <ac:picMk id="7" creationId="{C80055E5-96F4-4B7C-BBB1-BE5F5F8EB19F}"/>
          </ac:picMkLst>
        </pc:picChg>
      </pc:sldChg>
      <pc:sldChg chg="addSp delSp modSp add del mod">
        <pc:chgData name="Anthony Tropiano" userId="233d3ea1253ce006" providerId="LiveId" clId="{DC355128-E87E-46C2-8DC1-E564B92C6B25}" dt="2021-11-18T15:34:12.994" v="1558" actId="2696"/>
        <pc:sldMkLst>
          <pc:docMk/>
          <pc:sldMk cId="2737604625" sldId="405"/>
        </pc:sldMkLst>
        <pc:spChg chg="mod">
          <ac:chgData name="Anthony Tropiano" userId="233d3ea1253ce006" providerId="LiveId" clId="{DC355128-E87E-46C2-8DC1-E564B92C6B25}" dt="2021-11-18T15:33:35.574" v="1454" actId="20577"/>
          <ac:spMkLst>
            <pc:docMk/>
            <pc:sldMk cId="2737604625" sldId="405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3:18.588" v="1115" actId="478"/>
          <ac:spMkLst>
            <pc:docMk/>
            <pc:sldMk cId="2737604625" sldId="405"/>
            <ac:spMk id="5" creationId="{25CC568E-5713-4506-9C4B-26AEE79E875E}"/>
          </ac:spMkLst>
        </pc:spChg>
      </pc:sldChg>
      <pc:sldChg chg="addSp delSp modSp add del mod">
        <pc:chgData name="Anthony Tropiano" userId="233d3ea1253ce006" providerId="LiveId" clId="{DC355128-E87E-46C2-8DC1-E564B92C6B25}" dt="2021-11-18T15:39:24.702" v="1716" actId="2696"/>
        <pc:sldMkLst>
          <pc:docMk/>
          <pc:sldMk cId="4034377147" sldId="406"/>
        </pc:sldMkLst>
        <pc:spChg chg="mod">
          <ac:chgData name="Anthony Tropiano" userId="233d3ea1253ce006" providerId="LiveId" clId="{DC355128-E87E-46C2-8DC1-E564B92C6B25}" dt="2021-11-18T15:29:01.618" v="1238" actId="207"/>
          <ac:spMkLst>
            <pc:docMk/>
            <pc:sldMk cId="4034377147" sldId="406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8:10.756" v="1222" actId="767"/>
          <ac:spMkLst>
            <pc:docMk/>
            <pc:sldMk cId="4034377147" sldId="406"/>
            <ac:spMk id="5" creationId="{15D1F271-22AD-4A42-80F1-48A57BEC4315}"/>
          </ac:spMkLst>
        </pc:spChg>
        <pc:spChg chg="add del mod">
          <ac:chgData name="Anthony Tropiano" userId="233d3ea1253ce006" providerId="LiveId" clId="{DC355128-E87E-46C2-8DC1-E564B92C6B25}" dt="2021-11-18T15:28:10.137" v="1221" actId="767"/>
          <ac:spMkLst>
            <pc:docMk/>
            <pc:sldMk cId="4034377147" sldId="406"/>
            <ac:spMk id="7" creationId="{82312867-6FF1-43A6-973E-4F8443CA4D61}"/>
          </ac:spMkLst>
        </pc:spChg>
        <pc:spChg chg="add del mod">
          <ac:chgData name="Anthony Tropiano" userId="233d3ea1253ce006" providerId="LiveId" clId="{DC355128-E87E-46C2-8DC1-E564B92C6B25}" dt="2021-11-18T15:28:09.498" v="1219" actId="767"/>
          <ac:spMkLst>
            <pc:docMk/>
            <pc:sldMk cId="4034377147" sldId="406"/>
            <ac:spMk id="17" creationId="{AA44B195-0000-4F4F-813F-1035F76E0665}"/>
          </ac:spMkLst>
        </pc:spChg>
        <pc:spChg chg="add del mod">
          <ac:chgData name="Anthony Tropiano" userId="233d3ea1253ce006" providerId="LiveId" clId="{DC355128-E87E-46C2-8DC1-E564B92C6B25}" dt="2021-11-18T15:28:09.194" v="1218" actId="767"/>
          <ac:spMkLst>
            <pc:docMk/>
            <pc:sldMk cId="4034377147" sldId="406"/>
            <ac:spMk id="18" creationId="{2F3F5BA4-A5F8-43F5-A287-96A0C0143A6B}"/>
          </ac:spMkLst>
        </pc:spChg>
        <pc:spChg chg="add mod">
          <ac:chgData name="Anthony Tropiano" userId="233d3ea1253ce006" providerId="LiveId" clId="{DC355128-E87E-46C2-8DC1-E564B92C6B25}" dt="2021-11-18T15:31:12.442" v="1426" actId="1076"/>
          <ac:spMkLst>
            <pc:docMk/>
            <pc:sldMk cId="4034377147" sldId="406"/>
            <ac:spMk id="19" creationId="{6E0A3B52-68EC-4683-AF9C-AC5D20E06C17}"/>
          </ac:spMkLst>
        </pc:spChg>
      </pc:sldChg>
      <pc:sldChg chg="modSp add del mod">
        <pc:chgData name="Anthony Tropiano" userId="233d3ea1253ce006" providerId="LiveId" clId="{DC355128-E87E-46C2-8DC1-E564B92C6B25}" dt="2021-11-18T15:39:22.341" v="1715" actId="2696"/>
        <pc:sldMkLst>
          <pc:docMk/>
          <pc:sldMk cId="1904806225" sldId="407"/>
        </pc:sldMkLst>
        <pc:spChg chg="mod">
          <ac:chgData name="Anthony Tropiano" userId="233d3ea1253ce006" providerId="LiveId" clId="{DC355128-E87E-46C2-8DC1-E564B92C6B25}" dt="2021-11-18T15:32:39.476" v="1432" actId="255"/>
          <ac:spMkLst>
            <pc:docMk/>
            <pc:sldMk cId="1904806225" sldId="407"/>
            <ac:spMk id="3" creationId="{1A8FA9B3-1B32-894B-93C2-F90FB63CBDAA}"/>
          </ac:spMkLst>
        </pc:spChg>
      </pc:sldChg>
      <pc:sldChg chg="new del">
        <pc:chgData name="Anthony Tropiano" userId="233d3ea1253ce006" providerId="LiveId" clId="{DC355128-E87E-46C2-8DC1-E564B92C6B25}" dt="2021-11-18T15:31:24.521" v="1428" actId="680"/>
        <pc:sldMkLst>
          <pc:docMk/>
          <pc:sldMk cId="3351617346" sldId="407"/>
        </pc:sldMkLst>
      </pc:sldChg>
      <pc:sldChg chg="addSp delSp modSp add del mod ord">
        <pc:chgData name="Anthony Tropiano" userId="233d3ea1253ce006" providerId="LiveId" clId="{DC355128-E87E-46C2-8DC1-E564B92C6B25}" dt="2021-11-18T15:39:04.982" v="1713" actId="113"/>
        <pc:sldMkLst>
          <pc:docMk/>
          <pc:sldMk cId="3358560636" sldId="408"/>
        </pc:sldMkLst>
        <pc:spChg chg="del">
          <ac:chgData name="Anthony Tropiano" userId="233d3ea1253ce006" providerId="LiveId" clId="{DC355128-E87E-46C2-8DC1-E564B92C6B25}" dt="2021-11-18T15:35:52.922" v="1689" actId="478"/>
          <ac:spMkLst>
            <pc:docMk/>
            <pc:sldMk cId="3358560636" sldId="40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35:54.966" v="1690" actId="478"/>
          <ac:spMkLst>
            <pc:docMk/>
            <pc:sldMk cId="3358560636" sldId="408"/>
            <ac:spMk id="7" creationId="{BCF8F418-3721-4CEC-8201-9F043FCA353E}"/>
          </ac:spMkLst>
        </pc:spChg>
        <pc:spChg chg="add mod">
          <ac:chgData name="Anthony Tropiano" userId="233d3ea1253ce006" providerId="LiveId" clId="{DC355128-E87E-46C2-8DC1-E564B92C6B25}" dt="2021-11-18T15:39:04.982" v="1713" actId="113"/>
          <ac:spMkLst>
            <pc:docMk/>
            <pc:sldMk cId="3358560636" sldId="408"/>
            <ac:spMk id="17" creationId="{169E4980-F6D9-4A65-8070-44DCAB22B954}"/>
          </ac:spMkLst>
        </pc:spChg>
      </pc:sldChg>
      <pc:sldChg chg="modSp add mod">
        <pc:chgData name="Anthony Tropiano" userId="233d3ea1253ce006" providerId="LiveId" clId="{DC355128-E87E-46C2-8DC1-E564B92C6B25}" dt="2021-11-18T15:38:05.105" v="1708" actId="207"/>
        <pc:sldMkLst>
          <pc:docMk/>
          <pc:sldMk cId="3040768979" sldId="409"/>
        </pc:sldMkLst>
        <pc:spChg chg="mod">
          <ac:chgData name="Anthony Tropiano" userId="233d3ea1253ce006" providerId="LiveId" clId="{DC355128-E87E-46C2-8DC1-E564B92C6B25}" dt="2021-11-18T15:38:05.105" v="1708" actId="207"/>
          <ac:spMkLst>
            <pc:docMk/>
            <pc:sldMk cId="3040768979" sldId="409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6:00:52.407" v="2561" actId="47"/>
        <pc:sldMkLst>
          <pc:docMk/>
          <pc:sldMk cId="2659062845" sldId="410"/>
        </pc:sldMkLst>
      </pc:sldChg>
      <pc:sldChg chg="add del">
        <pc:chgData name="Anthony Tropiano" userId="233d3ea1253ce006" providerId="LiveId" clId="{DC355128-E87E-46C2-8DC1-E564B92C6B25}" dt="2021-11-18T16:00:53.298" v="2562" actId="47"/>
        <pc:sldMkLst>
          <pc:docMk/>
          <pc:sldMk cId="3351395678" sldId="411"/>
        </pc:sldMkLst>
      </pc:sldChg>
      <pc:sldChg chg="modSp add mod">
        <pc:chgData name="Anthony Tropiano" userId="233d3ea1253ce006" providerId="LiveId" clId="{DC355128-E87E-46C2-8DC1-E564B92C6B25}" dt="2021-11-18T17:11:43.989" v="4067"/>
        <pc:sldMkLst>
          <pc:docMk/>
          <pc:sldMk cId="1443959657" sldId="412"/>
        </pc:sldMkLst>
        <pc:spChg chg="mod">
          <ac:chgData name="Anthony Tropiano" userId="233d3ea1253ce006" providerId="LiveId" clId="{DC355128-E87E-46C2-8DC1-E564B92C6B25}" dt="2021-11-18T16:57:45.035" v="3714" actId="27636"/>
          <ac:spMkLst>
            <pc:docMk/>
            <pc:sldMk cId="1443959657" sldId="41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11:43.989" v="4067"/>
          <ac:spMkLst>
            <pc:docMk/>
            <pc:sldMk cId="1443959657" sldId="412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17:41:38.667" v="4632" actId="20577"/>
        <pc:sldMkLst>
          <pc:docMk/>
          <pc:sldMk cId="129142129" sldId="413"/>
        </pc:sldMkLst>
        <pc:spChg chg="mod">
          <ac:chgData name="Anthony Tropiano" userId="233d3ea1253ce006" providerId="LiveId" clId="{DC355128-E87E-46C2-8DC1-E564B92C6B25}" dt="2021-11-18T17:15:55.200" v="4159" actId="27636"/>
          <ac:spMkLst>
            <pc:docMk/>
            <pc:sldMk cId="129142129" sldId="413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1:38.667" v="4632" actId="20577"/>
          <ac:spMkLst>
            <pc:docMk/>
            <pc:sldMk cId="129142129" sldId="41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44:38.218" v="4633" actId="2696"/>
        <pc:sldMkLst>
          <pc:docMk/>
          <pc:sldMk cId="4276621173" sldId="414"/>
        </pc:sldMkLst>
      </pc:sldChg>
      <pc:sldChg chg="addSp modSp add mod ord">
        <pc:chgData name="Anthony Tropiano" userId="233d3ea1253ce006" providerId="LiveId" clId="{DC355128-E87E-46C2-8DC1-E564B92C6B25}" dt="2021-11-18T20:31:44.782" v="6922"/>
        <pc:sldMkLst>
          <pc:docMk/>
          <pc:sldMk cId="4006643341" sldId="415"/>
        </pc:sldMkLst>
        <pc:spChg chg="mod">
          <ac:chgData name="Anthony Tropiano" userId="233d3ea1253ce006" providerId="LiveId" clId="{DC355128-E87E-46C2-8DC1-E564B92C6B25}" dt="2021-11-18T17:46:33.048" v="4668" actId="20577"/>
          <ac:spMkLst>
            <pc:docMk/>
            <pc:sldMk cId="4006643341" sldId="41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31:44.782" v="6922"/>
          <ac:spMkLst>
            <pc:docMk/>
            <pc:sldMk cId="4006643341" sldId="415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20:28:36.272" v="6897" actId="14100"/>
          <ac:cxnSpMkLst>
            <pc:docMk/>
            <pc:sldMk cId="4006643341" sldId="415"/>
            <ac:cxnSpMk id="7" creationId="{CA5B5937-10FC-48CC-808C-F2C25F58A169}"/>
          </ac:cxnSpMkLst>
        </pc:cxnChg>
      </pc:sldChg>
      <pc:sldChg chg="addSp modSp add mod ord modNotesTx">
        <pc:chgData name="Anthony Tropiano" userId="233d3ea1253ce006" providerId="LiveId" clId="{DC355128-E87E-46C2-8DC1-E564B92C6B25}" dt="2021-11-22T12:23:24.846" v="8269" actId="20577"/>
        <pc:sldMkLst>
          <pc:docMk/>
          <pc:sldMk cId="2665372184" sldId="416"/>
        </pc:sldMkLst>
        <pc:spChg chg="mod">
          <ac:chgData name="Anthony Tropiano" userId="233d3ea1253ce006" providerId="LiveId" clId="{DC355128-E87E-46C2-8DC1-E564B92C6B25}" dt="2021-11-18T18:08:28.233" v="5114" actId="20577"/>
          <ac:spMkLst>
            <pc:docMk/>
            <pc:sldMk cId="2665372184" sldId="416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8:12:44.247" v="5417" actId="20577"/>
          <ac:spMkLst>
            <pc:docMk/>
            <pc:sldMk cId="2665372184" sldId="416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8:10:28.193" v="5182" actId="1076"/>
          <ac:picMkLst>
            <pc:docMk/>
            <pc:sldMk cId="2665372184" sldId="416"/>
            <ac:picMk id="7" creationId="{469134EE-2085-48C6-82F8-69239085FA10}"/>
          </ac:picMkLst>
        </pc:picChg>
      </pc:sldChg>
      <pc:sldChg chg="add del">
        <pc:chgData name="Anthony Tropiano" userId="233d3ea1253ce006" providerId="LiveId" clId="{DC355128-E87E-46C2-8DC1-E564B92C6B25}" dt="2021-11-18T19:34:11.081" v="6025" actId="47"/>
        <pc:sldMkLst>
          <pc:docMk/>
          <pc:sldMk cId="2530034126" sldId="417"/>
        </pc:sldMkLst>
      </pc:sldChg>
      <pc:sldChg chg="add del">
        <pc:chgData name="Anthony Tropiano" userId="233d3ea1253ce006" providerId="LiveId" clId="{DC355128-E87E-46C2-8DC1-E564B92C6B25}" dt="2021-11-18T19:34:12.100" v="6026" actId="47"/>
        <pc:sldMkLst>
          <pc:docMk/>
          <pc:sldMk cId="2093318683" sldId="418"/>
        </pc:sldMkLst>
      </pc:sldChg>
      <pc:sldChg chg="add del">
        <pc:chgData name="Anthony Tropiano" userId="233d3ea1253ce006" providerId="LiveId" clId="{DC355128-E87E-46C2-8DC1-E564B92C6B25}" dt="2021-11-18T19:53:38.106" v="6279" actId="47"/>
        <pc:sldMkLst>
          <pc:docMk/>
          <pc:sldMk cId="688531471" sldId="419"/>
        </pc:sldMkLst>
      </pc:sldChg>
      <pc:sldChg chg="add del">
        <pc:chgData name="Anthony Tropiano" userId="233d3ea1253ce006" providerId="LiveId" clId="{DC355128-E87E-46C2-8DC1-E564B92C6B25}" dt="2021-11-18T19:53:39.219" v="6280" actId="47"/>
        <pc:sldMkLst>
          <pc:docMk/>
          <pc:sldMk cId="3069390262" sldId="420"/>
        </pc:sldMkLst>
      </pc:sldChg>
      <pc:sldChg chg="addSp modSp add mod ord">
        <pc:chgData name="Anthony Tropiano" userId="233d3ea1253ce006" providerId="LiveId" clId="{DC355128-E87E-46C2-8DC1-E564B92C6B25}" dt="2021-11-18T20:35:14.238" v="6953" actId="207"/>
        <pc:sldMkLst>
          <pc:docMk/>
          <pc:sldMk cId="371119115" sldId="421"/>
        </pc:sldMkLst>
        <pc:spChg chg="mod">
          <ac:chgData name="Anthony Tropiano" userId="233d3ea1253ce006" providerId="LiveId" clId="{DC355128-E87E-46C2-8DC1-E564B92C6B25}" dt="2021-11-18T19:58:13.579" v="6284"/>
          <ac:spMkLst>
            <pc:docMk/>
            <pc:sldMk cId="371119115" sldId="421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16:28.539" v="6692" actId="20577"/>
          <ac:spMkLst>
            <pc:docMk/>
            <pc:sldMk cId="371119115" sldId="421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0:12:30.606" v="6550" actId="1076"/>
          <ac:spMkLst>
            <pc:docMk/>
            <pc:sldMk cId="371119115" sldId="421"/>
            <ac:spMk id="8" creationId="{AE5C9348-080D-415D-9CB3-E9A8673592D0}"/>
          </ac:spMkLst>
        </pc:spChg>
        <pc:spChg chg="add mod">
          <ac:chgData name="Anthony Tropiano" userId="233d3ea1253ce006" providerId="LiveId" clId="{DC355128-E87E-46C2-8DC1-E564B92C6B25}" dt="2021-11-18T20:14:54.369" v="6661" actId="20577"/>
          <ac:spMkLst>
            <pc:docMk/>
            <pc:sldMk cId="371119115" sldId="421"/>
            <ac:spMk id="9" creationId="{35527347-57A2-4AAA-901B-B9E5B65BF828}"/>
          </ac:spMkLst>
        </pc:spChg>
        <pc:spChg chg="add mod">
          <ac:chgData name="Anthony Tropiano" userId="233d3ea1253ce006" providerId="LiveId" clId="{DC355128-E87E-46C2-8DC1-E564B92C6B25}" dt="2021-11-18T20:13:50.541" v="6564" actId="1076"/>
          <ac:spMkLst>
            <pc:docMk/>
            <pc:sldMk cId="371119115" sldId="421"/>
            <ac:spMk id="10" creationId="{49209EF4-5BC1-4E0D-A63C-167C94F3C7A7}"/>
          </ac:spMkLst>
        </pc:spChg>
        <pc:spChg chg="add mod">
          <ac:chgData name="Anthony Tropiano" userId="233d3ea1253ce006" providerId="LiveId" clId="{DC355128-E87E-46C2-8DC1-E564B92C6B25}" dt="2021-11-18T20:35:14.238" v="6953" actId="207"/>
          <ac:spMkLst>
            <pc:docMk/>
            <pc:sldMk cId="371119115" sldId="421"/>
            <ac:spMk id="12" creationId="{7DD30CFE-6FB1-4BC1-9D52-EB5D2FB7C915}"/>
          </ac:spMkLst>
        </pc:spChg>
        <pc:picChg chg="add mod">
          <ac:chgData name="Anthony Tropiano" userId="233d3ea1253ce006" providerId="LiveId" clId="{DC355128-E87E-46C2-8DC1-E564B92C6B25}" dt="2021-11-18T20:11:07.111" v="6524" actId="1076"/>
          <ac:picMkLst>
            <pc:docMk/>
            <pc:sldMk cId="371119115" sldId="421"/>
            <ac:picMk id="7" creationId="{BD1768EA-A464-4B74-9598-32660D5BE6A4}"/>
          </ac:picMkLst>
        </pc:picChg>
        <pc:cxnChg chg="add mod">
          <ac:chgData name="Anthony Tropiano" userId="233d3ea1253ce006" providerId="LiveId" clId="{DC355128-E87E-46C2-8DC1-E564B92C6B25}" dt="2021-11-18T20:13:45.578" v="6563" actId="14100"/>
          <ac:cxnSpMkLst>
            <pc:docMk/>
            <pc:sldMk cId="371119115" sldId="421"/>
            <ac:cxnSpMk id="11" creationId="{837BAE0B-3C42-434B-9330-F517A98E204F}"/>
          </ac:cxnSpMkLst>
        </pc:cxnChg>
        <pc:cxnChg chg="add mod">
          <ac:chgData name="Anthony Tropiano" userId="233d3ea1253ce006" providerId="LiveId" clId="{DC355128-E87E-46C2-8DC1-E564B92C6B25}" dt="2021-11-18T20:13:35.127" v="6560" actId="14100"/>
          <ac:cxnSpMkLst>
            <pc:docMk/>
            <pc:sldMk cId="371119115" sldId="421"/>
            <ac:cxnSpMk id="13" creationId="{2389E817-486C-4CC9-AD2D-B1365B2BB25B}"/>
          </ac:cxnSpMkLst>
        </pc:cxnChg>
      </pc:sldChg>
      <pc:sldChg chg="addSp delSp modSp add mod modClrScheme chgLayout">
        <pc:chgData name="Anthony Tropiano" userId="233d3ea1253ce006" providerId="LiveId" clId="{DC355128-E87E-46C2-8DC1-E564B92C6B25}" dt="2021-11-18T21:37:37.817" v="7881" actId="20577"/>
        <pc:sldMkLst>
          <pc:docMk/>
          <pc:sldMk cId="3458988079" sldId="422"/>
        </pc:sldMkLst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2" creationId="{9FECE9C7-FBB0-B54D-8E92-C3BC6CA96ED2}"/>
          </ac:spMkLst>
        </pc:spChg>
        <pc:spChg chg="del">
          <ac:chgData name="Anthony Tropiano" userId="233d3ea1253ce006" providerId="LiveId" clId="{DC355128-E87E-46C2-8DC1-E564B92C6B25}" dt="2021-11-18T20:18:26.137" v="6698" actId="478"/>
          <ac:spMkLst>
            <pc:docMk/>
            <pc:sldMk cId="3458988079" sldId="422"/>
            <ac:spMk id="3" creationId="{1A8FA9B3-1B32-894B-93C2-F90FB63CBDAA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4" creationId="{DC1A2BB9-1F00-304F-9B4C-2EBE5F4461ED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6" creationId="{94BE489D-C774-493D-9776-6F8830981FB6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8" creationId="{42A78DB8-40C0-43F7-8BB7-94766EC76403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0" creationId="{A4F7686A-509F-4942-ADCF-876B8341271E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1" creationId="{15BE6D10-3084-49C9-815C-9DE1FDC720B4}"/>
          </ac:spMkLst>
        </pc:spChg>
        <pc:spChg chg="add del mod">
          <ac:chgData name="Anthony Tropiano" userId="233d3ea1253ce006" providerId="LiveId" clId="{DC355128-E87E-46C2-8DC1-E564B92C6B25}" dt="2021-11-18T20:18:28.417" v="6699" actId="478"/>
          <ac:spMkLst>
            <pc:docMk/>
            <pc:sldMk cId="3458988079" sldId="422"/>
            <ac:spMk id="13" creationId="{2FEA5FBB-9346-4B00-A735-A6A981D92643}"/>
          </ac:spMkLst>
        </pc:spChg>
        <pc:spChg chg="add del mod ord">
          <ac:chgData name="Anthony Tropiano" userId="233d3ea1253ce006" providerId="LiveId" clId="{DC355128-E87E-46C2-8DC1-E564B92C6B25}" dt="2021-11-18T20:18:34.080" v="6701" actId="478"/>
          <ac:spMkLst>
            <pc:docMk/>
            <pc:sldMk cId="3458988079" sldId="422"/>
            <ac:spMk id="14" creationId="{AF5F7E6A-D2F8-4B80-BA34-07474051AB9F}"/>
          </ac:spMkLst>
        </pc:spChg>
        <pc:spChg chg="add mod ord">
          <ac:chgData name="Anthony Tropiano" userId="233d3ea1253ce006" providerId="LiveId" clId="{DC355128-E87E-46C2-8DC1-E564B92C6B25}" dt="2021-11-18T20:26:50.852" v="6884" actId="948"/>
          <ac:spMkLst>
            <pc:docMk/>
            <pc:sldMk cId="3458988079" sldId="422"/>
            <ac:spMk id="15" creationId="{7B794EB4-2B33-4844-BD58-AB6F976332D4}"/>
          </ac:spMkLst>
        </pc:spChg>
        <pc:spChg chg="add mod">
          <ac:chgData name="Anthony Tropiano" userId="233d3ea1253ce006" providerId="LiveId" clId="{DC355128-E87E-46C2-8DC1-E564B92C6B25}" dt="2021-11-18T20:35:23.757" v="6954" actId="207"/>
          <ac:spMkLst>
            <pc:docMk/>
            <pc:sldMk cId="3458988079" sldId="422"/>
            <ac:spMk id="17" creationId="{58BE8F9B-BF63-4C0D-A7B0-FD246E454245}"/>
          </ac:spMkLst>
        </pc:spChg>
        <pc:spChg chg="add mod">
          <ac:chgData name="Anthony Tropiano" userId="233d3ea1253ce006" providerId="LiveId" clId="{DC355128-E87E-46C2-8DC1-E564B92C6B25}" dt="2021-11-18T21:37:37.817" v="7881" actId="20577"/>
          <ac:spMkLst>
            <pc:docMk/>
            <pc:sldMk cId="3458988079" sldId="422"/>
            <ac:spMk id="19" creationId="{5E533F2A-31E9-4496-8029-9E546814C2F5}"/>
          </ac:spMkLst>
        </pc:spChg>
        <pc:spChg chg="add mod">
          <ac:chgData name="Anthony Tropiano" userId="233d3ea1253ce006" providerId="LiveId" clId="{DC355128-E87E-46C2-8DC1-E564B92C6B25}" dt="2021-11-18T20:18:35.257" v="6702"/>
          <ac:spMkLst>
            <pc:docMk/>
            <pc:sldMk cId="3458988079" sldId="422"/>
            <ac:spMk id="20" creationId="{18BB8752-E825-4FF2-AC58-579BBE6BFE07}"/>
          </ac:spMkLst>
        </pc:spChg>
        <pc:spChg chg="add mod">
          <ac:chgData name="Anthony Tropiano" userId="233d3ea1253ce006" providerId="LiveId" clId="{DC355128-E87E-46C2-8DC1-E564B92C6B25}" dt="2021-11-18T20:18:46.315" v="6705" actId="20577"/>
          <ac:spMkLst>
            <pc:docMk/>
            <pc:sldMk cId="3458988079" sldId="422"/>
            <ac:spMk id="22" creationId="{BA7F85C8-9757-4104-8F69-B08B48B0E8F9}"/>
          </ac:spMkLst>
        </pc:spChg>
        <pc:spChg chg="add del mod">
          <ac:chgData name="Anthony Tropiano" userId="233d3ea1253ce006" providerId="LiveId" clId="{DC355128-E87E-46C2-8DC1-E564B92C6B25}" dt="2021-11-18T20:25:38.007" v="6874" actId="478"/>
          <ac:spMkLst>
            <pc:docMk/>
            <pc:sldMk cId="3458988079" sldId="422"/>
            <ac:spMk id="24" creationId="{43AF34A5-102B-40E8-9724-8C316EF44C19}"/>
          </ac:spMkLst>
        </pc:spChg>
        <pc:picChg chg="add del mod">
          <ac:chgData name="Anthony Tropiano" userId="233d3ea1253ce006" providerId="LiveId" clId="{DC355128-E87E-46C2-8DC1-E564B92C6B25}" dt="2021-11-18T20:18:22.792" v="6697"/>
          <ac:picMkLst>
            <pc:docMk/>
            <pc:sldMk cId="3458988079" sldId="422"/>
            <ac:picMk id="7" creationId="{3CF972DA-9316-4E78-B057-7631689B666E}"/>
          </ac:picMkLst>
        </pc:picChg>
        <pc:picChg chg="add mod">
          <ac:chgData name="Anthony Tropiano" userId="233d3ea1253ce006" providerId="LiveId" clId="{DC355128-E87E-46C2-8DC1-E564B92C6B25}" dt="2021-11-18T20:18:35.257" v="6702"/>
          <ac:picMkLst>
            <pc:docMk/>
            <pc:sldMk cId="3458988079" sldId="422"/>
            <ac:picMk id="16" creationId="{D67E88D6-33A5-4BBF-A62B-F1E6BBE1134A}"/>
          </ac:picMkLst>
        </pc:pic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9" creationId="{3B93127D-E197-49CE-BF8C-9CE880EF1840}"/>
          </ac:cxnSpMkLst>
        </pc:cxn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12" creationId="{FC85A5D0-94B3-40F6-9CF0-DB4F5F374023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18" creationId="{2E4FD277-829D-4BE7-9974-AE5BAD6AF44C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21" creationId="{1077BA6A-F5AE-4173-84C4-5B7100C00A16}"/>
          </ac:cxnSpMkLst>
        </pc:cxnChg>
        <pc:cxnChg chg="add del mod">
          <ac:chgData name="Anthony Tropiano" userId="233d3ea1253ce006" providerId="LiveId" clId="{DC355128-E87E-46C2-8DC1-E564B92C6B25}" dt="2021-11-18T20:25:39.100" v="6875" actId="478"/>
          <ac:cxnSpMkLst>
            <pc:docMk/>
            <pc:sldMk cId="3458988079" sldId="422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36:09.771" v="6957" actId="47"/>
        <pc:sldMkLst>
          <pc:docMk/>
          <pc:sldMk cId="1714865642" sldId="423"/>
        </pc:sldMkLst>
      </pc:sldChg>
      <pc:sldChg chg="add del">
        <pc:chgData name="Anthony Tropiano" userId="233d3ea1253ce006" providerId="LiveId" clId="{DC355128-E87E-46C2-8DC1-E564B92C6B25}" dt="2021-11-18T20:36:10.635" v="6958" actId="47"/>
        <pc:sldMkLst>
          <pc:docMk/>
          <pc:sldMk cId="2694881079" sldId="424"/>
        </pc:sldMkLst>
      </pc:sldChg>
      <pc:sldChg chg="addSp modSp add mod">
        <pc:chgData name="Anthony Tropiano" userId="233d3ea1253ce006" providerId="LiveId" clId="{DC355128-E87E-46C2-8DC1-E564B92C6B25}" dt="2021-11-18T21:03:54.934" v="7520" actId="20577"/>
        <pc:sldMkLst>
          <pc:docMk/>
          <pc:sldMk cId="2782222805" sldId="425"/>
        </pc:sldMkLst>
        <pc:spChg chg="mod">
          <ac:chgData name="Anthony Tropiano" userId="233d3ea1253ce006" providerId="LiveId" clId="{DC355128-E87E-46C2-8DC1-E564B92C6B25}" dt="2021-11-18T20:39:07.337" v="7054" actId="20577"/>
          <ac:spMkLst>
            <pc:docMk/>
            <pc:sldMk cId="2782222805" sldId="42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1:03:54.934" v="7520" actId="20577"/>
          <ac:spMkLst>
            <pc:docMk/>
            <pc:sldMk cId="2782222805" sldId="425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20:58:22.803" v="7262" actId="14100"/>
          <ac:picMkLst>
            <pc:docMk/>
            <pc:sldMk cId="2782222805" sldId="425"/>
            <ac:picMk id="7" creationId="{32501FB2-E5EC-4CAA-A1DA-A5E68CF9B61A}"/>
          </ac:picMkLst>
        </pc:picChg>
        <pc:picChg chg="add mod">
          <ac:chgData name="Anthony Tropiano" userId="233d3ea1253ce006" providerId="LiveId" clId="{DC355128-E87E-46C2-8DC1-E564B92C6B25}" dt="2021-11-18T21:01:29.909" v="7446" actId="14100"/>
          <ac:picMkLst>
            <pc:docMk/>
            <pc:sldMk cId="2782222805" sldId="425"/>
            <ac:picMk id="9" creationId="{2870BAB8-C164-46F0-AD75-4B8BE60E9937}"/>
          </ac:picMkLst>
        </pc:picChg>
      </pc:sldChg>
      <pc:sldChg chg="add del">
        <pc:chgData name="Anthony Tropiano" userId="233d3ea1253ce006" providerId="LiveId" clId="{DC355128-E87E-46C2-8DC1-E564B92C6B25}" dt="2021-11-18T21:04:35.318" v="7523" actId="47"/>
        <pc:sldMkLst>
          <pc:docMk/>
          <pc:sldMk cId="1218417259" sldId="426"/>
        </pc:sldMkLst>
      </pc:sldChg>
      <pc:sldChg chg="add del">
        <pc:chgData name="Anthony Tropiano" userId="233d3ea1253ce006" providerId="LiveId" clId="{DC355128-E87E-46C2-8DC1-E564B92C6B25}" dt="2021-11-18T21:04:27.775" v="7521" actId="47"/>
        <pc:sldMkLst>
          <pc:docMk/>
          <pc:sldMk cId="2465348875" sldId="427"/>
        </pc:sldMkLst>
      </pc:sldChg>
      <pc:sldChg chg="add del">
        <pc:chgData name="Anthony Tropiano" userId="233d3ea1253ce006" providerId="LiveId" clId="{DC355128-E87E-46C2-8DC1-E564B92C6B25}" dt="2021-11-18T21:10:24.099" v="7773" actId="47"/>
        <pc:sldMkLst>
          <pc:docMk/>
          <pc:sldMk cId="3034827382" sldId="428"/>
        </pc:sldMkLst>
      </pc:sldChg>
      <pc:sldChg chg="addSp modSp add del mod">
        <pc:chgData name="Anthony Tropiano" userId="233d3ea1253ce006" providerId="LiveId" clId="{DC355128-E87E-46C2-8DC1-E564B92C6B25}" dt="2021-11-18T15:58:13.384" v="2455" actId="2696"/>
        <pc:sldMkLst>
          <pc:docMk/>
          <pc:sldMk cId="1065213846" sldId="429"/>
        </pc:sldMkLst>
        <pc:spChg chg="mod">
          <ac:chgData name="Anthony Tropiano" userId="233d3ea1253ce006" providerId="LiveId" clId="{DC355128-E87E-46C2-8DC1-E564B92C6B25}" dt="2021-11-18T15:58:08.249" v="2454" actId="27636"/>
          <ac:spMkLst>
            <pc:docMk/>
            <pc:sldMk cId="1065213846" sldId="429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9" creationId="{E64EC4CC-6DE6-43DB-B7C4-F8E7DCB0E950}"/>
          </ac:cxnSpMkLst>
        </pc:cxn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10" creationId="{EC31EF1A-92C6-4E52-88F2-41493E5D759E}"/>
          </ac:cxnSpMkLst>
        </pc:cxnChg>
      </pc:sldChg>
      <pc:sldChg chg="addSp modSp add del">
        <pc:chgData name="Anthony Tropiano" userId="233d3ea1253ce006" providerId="LiveId" clId="{DC355128-E87E-46C2-8DC1-E564B92C6B25}" dt="2021-11-18T15:54:51.232" v="2353" actId="47"/>
        <pc:sldMkLst>
          <pc:docMk/>
          <pc:sldMk cId="2327144325" sldId="429"/>
        </pc:sldMkLst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9" creationId="{A9FB36F9-24E6-4ADF-B07D-7CB772778A0D}"/>
          </ac:cxnSpMkLst>
        </pc:cxnChg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10" creationId="{83D6F1E5-F9B3-46B2-AD17-7EF757C56F1D}"/>
          </ac:cxnSpMkLst>
        </pc:cxnChg>
      </pc:sldChg>
      <pc:sldChg chg="delSp modSp add del mod ord">
        <pc:chgData name="Anthony Tropiano" userId="233d3ea1253ce006" providerId="LiveId" clId="{DC355128-E87E-46C2-8DC1-E564B92C6B25}" dt="2021-11-18T21:16:27.331" v="7790" actId="47"/>
        <pc:sldMkLst>
          <pc:docMk/>
          <pc:sldMk cId="3351452727" sldId="430"/>
        </pc:sldMkLst>
        <pc:spChg chg="mod">
          <ac:chgData name="Anthony Tropiano" userId="233d3ea1253ce006" providerId="LiveId" clId="{DC355128-E87E-46C2-8DC1-E564B92C6B25}" dt="2021-11-18T15:59:06.990" v="2462" actId="3064"/>
          <ac:spMkLst>
            <pc:docMk/>
            <pc:sldMk cId="3351452727" sldId="430"/>
            <ac:spMk id="3" creationId="{1A8FA9B3-1B32-894B-93C2-F90FB63CBDAA}"/>
          </ac:spMkLst>
        </pc:sp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9" creationId="{E64EC4CC-6DE6-43DB-B7C4-F8E7DCB0E950}"/>
          </ac:cxnSpMkLst>
        </pc:cxn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10" creationId="{EC31EF1A-92C6-4E52-88F2-41493E5D759E}"/>
          </ac:cxnSpMkLst>
        </pc:cxnChg>
      </pc:sldChg>
      <pc:sldChg chg="modSp add mod">
        <pc:chgData name="Anthony Tropiano" userId="233d3ea1253ce006" providerId="LiveId" clId="{DC355128-E87E-46C2-8DC1-E564B92C6B25}" dt="2021-11-18T21:17:11.742" v="7793" actId="167"/>
        <pc:sldMkLst>
          <pc:docMk/>
          <pc:sldMk cId="2675897403" sldId="431"/>
        </pc:sldMkLst>
        <pc:spChg chg="mod">
          <ac:chgData name="Anthony Tropiano" userId="233d3ea1253ce006" providerId="LiveId" clId="{DC355128-E87E-46C2-8DC1-E564B92C6B25}" dt="2021-11-18T21:16:33.164" v="7791" actId="20577"/>
          <ac:spMkLst>
            <pc:docMk/>
            <pc:sldMk cId="2675897403" sldId="431"/>
            <ac:spMk id="3" creationId="{1A8FA9B3-1B32-894B-93C2-F90FB63CBDAA}"/>
          </ac:spMkLst>
        </pc:spChg>
        <pc:picChg chg="ord">
          <ac:chgData name="Anthony Tropiano" userId="233d3ea1253ce006" providerId="LiveId" clId="{DC355128-E87E-46C2-8DC1-E564B92C6B25}" dt="2021-11-18T21:17:11.742" v="7793" actId="167"/>
          <ac:picMkLst>
            <pc:docMk/>
            <pc:sldMk cId="2675897403" sldId="431"/>
            <ac:picMk id="7" creationId="{1F86BE9F-BADE-43C2-A396-BA51A2B3D891}"/>
          </ac:picMkLst>
        </pc:picChg>
      </pc:sldChg>
      <pc:sldChg chg="modSp add mod">
        <pc:chgData name="Anthony Tropiano" userId="233d3ea1253ce006" providerId="LiveId" clId="{DC355128-E87E-46C2-8DC1-E564B92C6B25}" dt="2021-11-18T16:28:53.351" v="2973" actId="20577"/>
        <pc:sldMkLst>
          <pc:docMk/>
          <pc:sldMk cId="421556266" sldId="432"/>
        </pc:sldMkLst>
        <pc:spChg chg="mod">
          <ac:chgData name="Anthony Tropiano" userId="233d3ea1253ce006" providerId="LiveId" clId="{DC355128-E87E-46C2-8DC1-E564B92C6B25}" dt="2021-11-18T16:28:53.351" v="2973" actId="20577"/>
          <ac:spMkLst>
            <pc:docMk/>
            <pc:sldMk cId="421556266" sldId="432"/>
            <ac:spMk id="3" creationId="{1A8FA9B3-1B32-894B-93C2-F90FB63CBDAA}"/>
          </ac:spMkLst>
        </pc:spChg>
      </pc:sldChg>
      <pc:sldChg chg="addSp delSp modSp add del mod">
        <pc:chgData name="Anthony Tropiano" userId="233d3ea1253ce006" providerId="LiveId" clId="{DC355128-E87E-46C2-8DC1-E564B92C6B25}" dt="2021-11-18T16:41:36.604" v="3347" actId="2696"/>
        <pc:sldMkLst>
          <pc:docMk/>
          <pc:sldMk cId="36795005" sldId="433"/>
        </pc:sldMkLst>
        <pc:spChg chg="del mod">
          <ac:chgData name="Anthony Tropiano" userId="233d3ea1253ce006" providerId="LiveId" clId="{DC355128-E87E-46C2-8DC1-E564B92C6B25}" dt="2021-11-18T16:29:50.700" v="2984" actId="478"/>
          <ac:spMkLst>
            <pc:docMk/>
            <pc:sldMk cId="36795005" sldId="43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9:53.081" v="2985" actId="478"/>
          <ac:spMkLst>
            <pc:docMk/>
            <pc:sldMk cId="36795005" sldId="433"/>
            <ac:spMk id="9" creationId="{F8825E35-0560-466D-A35D-0CDE6DE13B2B}"/>
          </ac:spMkLst>
        </pc:spChg>
        <pc:spChg chg="add del mod">
          <ac:chgData name="Anthony Tropiano" userId="233d3ea1253ce006" providerId="LiveId" clId="{DC355128-E87E-46C2-8DC1-E564B92C6B25}" dt="2021-11-18T16:31:33.650" v="3006" actId="478"/>
          <ac:spMkLst>
            <pc:docMk/>
            <pc:sldMk cId="36795005" sldId="433"/>
            <ac:spMk id="10" creationId="{3B5DC793-6CD6-45EA-B11A-077858E56909}"/>
          </ac:spMkLst>
        </pc:spChg>
        <pc:spChg chg="add del mod">
          <ac:chgData name="Anthony Tropiano" userId="233d3ea1253ce006" providerId="LiveId" clId="{DC355128-E87E-46C2-8DC1-E564B92C6B25}" dt="2021-11-18T16:33:45.032" v="3078" actId="478"/>
          <ac:spMkLst>
            <pc:docMk/>
            <pc:sldMk cId="36795005" sldId="433"/>
            <ac:spMk id="11" creationId="{40364E10-9D4C-4F20-9BF9-EB43304EE7C5}"/>
          </ac:spMkLst>
        </pc:spChg>
        <pc:spChg chg="add mod">
          <ac:chgData name="Anthony Tropiano" userId="233d3ea1253ce006" providerId="LiveId" clId="{DC355128-E87E-46C2-8DC1-E564B92C6B25}" dt="2021-11-18T16:40:01.315" v="3325" actId="1076"/>
          <ac:spMkLst>
            <pc:docMk/>
            <pc:sldMk cId="36795005" sldId="433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16:39:01.226" v="3287" actId="1076"/>
          <ac:spMkLst>
            <pc:docMk/>
            <pc:sldMk cId="36795005" sldId="433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16:39:14.531" v="3292" actId="1076"/>
          <ac:spMkLst>
            <pc:docMk/>
            <pc:sldMk cId="36795005" sldId="433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39:33.344" v="3301" actId="1076"/>
          <ac:spMkLst>
            <pc:docMk/>
            <pc:sldMk cId="36795005" sldId="433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34:24.151" v="3086" actId="1076"/>
          <ac:picMkLst>
            <pc:docMk/>
            <pc:sldMk cId="36795005" sldId="433"/>
            <ac:picMk id="7" creationId="{5C513A1A-3C92-469E-BADB-5030B5261CA7}"/>
          </ac:picMkLst>
        </pc:picChg>
        <pc:cxnChg chg="add mod">
          <ac:chgData name="Anthony Tropiano" userId="233d3ea1253ce006" providerId="LiveId" clId="{DC355128-E87E-46C2-8DC1-E564B92C6B25}" dt="2021-11-18T16:35:39.015" v="3103" actId="1076"/>
          <ac:cxnSpMkLst>
            <pc:docMk/>
            <pc:sldMk cId="36795005" sldId="433"/>
            <ac:cxnSpMk id="13" creationId="{C4D49FF8-8390-4989-AECE-0F70FD7ACE7C}"/>
          </ac:cxnSpMkLst>
        </pc:cxnChg>
        <pc:cxnChg chg="add mod">
          <ac:chgData name="Anthony Tropiano" userId="233d3ea1253ce006" providerId="LiveId" clId="{DC355128-E87E-46C2-8DC1-E564B92C6B25}" dt="2021-11-18T16:39:12.335" v="3291" actId="14100"/>
          <ac:cxnSpMkLst>
            <pc:docMk/>
            <pc:sldMk cId="36795005" sldId="433"/>
            <ac:cxnSpMk id="14" creationId="{DB64C86F-9B0E-4C20-B017-B425059DD479}"/>
          </ac:cxnSpMkLst>
        </pc:cxnChg>
        <pc:cxnChg chg="add mod">
          <ac:chgData name="Anthony Tropiano" userId="233d3ea1253ce006" providerId="LiveId" clId="{DC355128-E87E-46C2-8DC1-E564B92C6B25}" dt="2021-11-18T16:39:31.338" v="3300" actId="1076"/>
          <ac:cxnSpMkLst>
            <pc:docMk/>
            <pc:sldMk cId="36795005" sldId="433"/>
            <ac:cxnSpMk id="20" creationId="{81828B42-C4D7-494F-96E0-C651958C97F0}"/>
          </ac:cxnSpMkLst>
        </pc:cxnChg>
      </pc:sldChg>
      <pc:sldChg chg="addSp delSp modSp add del mod">
        <pc:chgData name="Anthony Tropiano" userId="233d3ea1253ce006" providerId="LiveId" clId="{DC355128-E87E-46C2-8DC1-E564B92C6B25}" dt="2021-11-18T16:40:07.112" v="3327" actId="47"/>
        <pc:sldMkLst>
          <pc:docMk/>
          <pc:sldMk cId="3582183252" sldId="434"/>
        </pc:sldMkLst>
        <pc:spChg chg="add del mod">
          <ac:chgData name="Anthony Tropiano" userId="233d3ea1253ce006" providerId="LiveId" clId="{DC355128-E87E-46C2-8DC1-E564B92C6B25}" dt="2021-11-18T16:35:27.346" v="3101" actId="478"/>
          <ac:spMkLst>
            <pc:docMk/>
            <pc:sldMk cId="3582183252" sldId="434"/>
            <ac:spMk id="3" creationId="{FE4722BE-EC34-4603-8277-5F58A2F87D3C}"/>
          </ac:spMkLst>
        </pc:spChg>
        <pc:picChg chg="mod">
          <ac:chgData name="Anthony Tropiano" userId="233d3ea1253ce006" providerId="LiveId" clId="{DC355128-E87E-46C2-8DC1-E564B92C6B25}" dt="2021-11-18T16:35:20.199" v="3099" actId="1076"/>
          <ac:picMkLst>
            <pc:docMk/>
            <pc:sldMk cId="3582183252" sldId="434"/>
            <ac:picMk id="7" creationId="{5C513A1A-3C92-469E-BADB-5030B5261CA7}"/>
          </ac:picMkLst>
        </pc:picChg>
      </pc:sldChg>
      <pc:sldChg chg="addSp delSp modSp add mod modNotesTx">
        <pc:chgData name="Anthony Tropiano" userId="233d3ea1253ce006" providerId="LiveId" clId="{DC355128-E87E-46C2-8DC1-E564B92C6B25}" dt="2021-11-18T21:18:11.934" v="7798" actId="1076"/>
        <pc:sldMkLst>
          <pc:docMk/>
          <pc:sldMk cId="438296334" sldId="435"/>
        </pc:sldMkLst>
        <pc:spChg chg="mod">
          <ac:chgData name="Anthony Tropiano" userId="233d3ea1253ce006" providerId="LiveId" clId="{DC355128-E87E-46C2-8DC1-E564B92C6B25}" dt="2021-11-18T21:18:11.934" v="7798" actId="1076"/>
          <ac:spMkLst>
            <pc:docMk/>
            <pc:sldMk cId="438296334" sldId="435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16:43:33.439" v="3369" actId="478"/>
          <ac:spMkLst>
            <pc:docMk/>
            <pc:sldMk cId="438296334" sldId="435"/>
            <ac:spMk id="15" creationId="{C2953F19-28F9-43C3-B435-49B571646ADE}"/>
          </ac:spMkLst>
        </pc:spChg>
        <pc:spChg chg="del mod">
          <ac:chgData name="Anthony Tropiano" userId="233d3ea1253ce006" providerId="LiveId" clId="{DC355128-E87E-46C2-8DC1-E564B92C6B25}" dt="2021-11-18T16:43:39.336" v="3376" actId="478"/>
          <ac:spMkLst>
            <pc:docMk/>
            <pc:sldMk cId="438296334" sldId="435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38.302" v="3375" actId="478"/>
          <ac:spMkLst>
            <pc:docMk/>
            <pc:sldMk cId="438296334" sldId="435"/>
            <ac:spMk id="17" creationId="{35CE213A-1D6A-416E-86A9-B3E265BEAD93}"/>
          </ac:spMkLst>
        </pc:spChg>
        <pc:spChg chg="del mod">
          <ac:chgData name="Anthony Tropiano" userId="233d3ea1253ce006" providerId="LiveId" clId="{DC355128-E87E-46C2-8DC1-E564B92C6B25}" dt="2021-11-18T16:43:36.198" v="3372" actId="478"/>
          <ac:spMkLst>
            <pc:docMk/>
            <pc:sldMk cId="438296334" sldId="435"/>
            <ac:spMk id="21" creationId="{C9B2EE48-E4C3-4105-A8B6-581DAC75D294}"/>
          </ac:spMkLst>
        </pc:spChg>
        <pc:cxnChg chg="del mod">
          <ac:chgData name="Anthony Tropiano" userId="233d3ea1253ce006" providerId="LiveId" clId="{DC355128-E87E-46C2-8DC1-E564B92C6B25}" dt="2021-11-18T16:43:34.370" v="3370" actId="478"/>
          <ac:cxnSpMkLst>
            <pc:docMk/>
            <pc:sldMk cId="438296334" sldId="435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37.397" v="3374" actId="478"/>
          <ac:cxnSpMkLst>
            <pc:docMk/>
            <pc:sldMk cId="438296334" sldId="435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36.522" v="3373" actId="478"/>
          <ac:cxnSpMkLst>
            <pc:docMk/>
            <pc:sldMk cId="438296334" sldId="435"/>
            <ac:cxnSpMk id="20" creationId="{81828B42-C4D7-494F-96E0-C651958C97F0}"/>
          </ac:cxnSpMkLst>
        </pc:cxnChg>
      </pc:sldChg>
      <pc:sldChg chg="add del">
        <pc:chgData name="Anthony Tropiano" userId="233d3ea1253ce006" providerId="LiveId" clId="{DC355128-E87E-46C2-8DC1-E564B92C6B25}" dt="2021-11-18T16:43:06.765" v="3358" actId="47"/>
        <pc:sldMkLst>
          <pc:docMk/>
          <pc:sldMk cId="4261829846" sldId="436"/>
        </pc:sldMkLst>
      </pc:sldChg>
      <pc:sldChg chg="addSp delSp modSp add mod">
        <pc:chgData name="Anthony Tropiano" userId="233d3ea1253ce006" providerId="LiveId" clId="{DC355128-E87E-46C2-8DC1-E564B92C6B25}" dt="2021-11-18T21:18:29.328" v="7804"/>
        <pc:sldMkLst>
          <pc:docMk/>
          <pc:sldMk cId="4025671729" sldId="437"/>
        </pc:sldMkLst>
        <pc:spChg chg="add mod">
          <ac:chgData name="Anthony Tropiano" userId="233d3ea1253ce006" providerId="LiveId" clId="{DC355128-E87E-46C2-8DC1-E564B92C6B25}" dt="2021-11-18T21:18:29.328" v="7804"/>
          <ac:spMkLst>
            <pc:docMk/>
            <pc:sldMk cId="4025671729" sldId="437"/>
            <ac:spMk id="9" creationId="{E9F9B3AE-D1CF-4B72-AD5B-1C8A8643E575}"/>
          </ac:spMkLst>
        </pc:spChg>
        <pc:spChg chg="del">
          <ac:chgData name="Anthony Tropiano" userId="233d3ea1253ce006" providerId="LiveId" clId="{DC355128-E87E-46C2-8DC1-E564B92C6B25}" dt="2021-11-18T21:18:28.954" v="7803" actId="478"/>
          <ac:spMkLst>
            <pc:docMk/>
            <pc:sldMk cId="4025671729" sldId="437"/>
            <ac:spMk id="12" creationId="{20CE073A-B083-4455-B4F6-971AA230D5AF}"/>
          </ac:spMkLst>
        </pc:spChg>
        <pc:spChg chg="del">
          <ac:chgData name="Anthony Tropiano" userId="233d3ea1253ce006" providerId="LiveId" clId="{DC355128-E87E-46C2-8DC1-E564B92C6B25}" dt="2021-11-18T16:43:20.585" v="3362" actId="478"/>
          <ac:spMkLst>
            <pc:docMk/>
            <pc:sldMk cId="4025671729" sldId="437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18T16:43:22.719" v="3364" actId="478"/>
          <ac:spMkLst>
            <pc:docMk/>
            <pc:sldMk cId="4025671729" sldId="437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26.739" v="3368" actId="478"/>
          <ac:spMkLst>
            <pc:docMk/>
            <pc:sldMk cId="4025671729" sldId="437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50:05.314" v="3421" actId="207"/>
          <ac:spMkLst>
            <pc:docMk/>
            <pc:sldMk cId="4025671729" sldId="437"/>
            <ac:spMk id="18" creationId="{F447DBFA-BDA2-47D4-8448-2A209EB586E9}"/>
          </ac:spMkLst>
        </pc:spChg>
        <pc:spChg chg="del">
          <ac:chgData name="Anthony Tropiano" userId="233d3ea1253ce006" providerId="LiveId" clId="{DC355128-E87E-46C2-8DC1-E564B92C6B25}" dt="2021-11-18T16:43:23.766" v="3365" actId="478"/>
          <ac:spMkLst>
            <pc:docMk/>
            <pc:sldMk cId="4025671729" sldId="437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47:53.350" v="3389" actId="1076"/>
          <ac:picMkLst>
            <pc:docMk/>
            <pc:sldMk cId="4025671729" sldId="437"/>
            <ac:picMk id="5" creationId="{02147EE8-15AD-42E7-9F45-77292C9B85FA}"/>
          </ac:picMkLst>
        </pc:picChg>
        <pc:cxnChg chg="del">
          <ac:chgData name="Anthony Tropiano" userId="233d3ea1253ce006" providerId="LiveId" clId="{DC355128-E87E-46C2-8DC1-E564B92C6B25}" dt="2021-11-18T16:43:21.705" v="3363" actId="478"/>
          <ac:cxnSpMkLst>
            <pc:docMk/>
            <pc:sldMk cId="4025671729" sldId="437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25.684" v="3367" actId="478"/>
          <ac:cxnSpMkLst>
            <pc:docMk/>
            <pc:sldMk cId="4025671729" sldId="437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24.349" v="3366" actId="478"/>
          <ac:cxnSpMkLst>
            <pc:docMk/>
            <pc:sldMk cId="4025671729" sldId="437"/>
            <ac:cxnSpMk id="20" creationId="{81828B42-C4D7-494F-96E0-C651958C97F0}"/>
          </ac:cxnSpMkLst>
        </pc:cxnChg>
      </pc:sldChg>
      <pc:sldChg chg="addSp delSp modSp add mod ord">
        <pc:chgData name="Anthony Tropiano" userId="233d3ea1253ce006" providerId="LiveId" clId="{DC355128-E87E-46C2-8DC1-E564B92C6B25}" dt="2021-11-22T17:43:54.913" v="8429" actId="14100"/>
        <pc:sldMkLst>
          <pc:docMk/>
          <pc:sldMk cId="3631467576" sldId="438"/>
        </pc:sldMkLst>
        <pc:spChg chg="del">
          <ac:chgData name="Anthony Tropiano" userId="233d3ea1253ce006" providerId="LiveId" clId="{DC355128-E87E-46C2-8DC1-E564B92C6B25}" dt="2021-11-18T21:18:03.253" v="7796" actId="478"/>
          <ac:spMkLst>
            <pc:docMk/>
            <pc:sldMk cId="3631467576" sldId="438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21:18:17.532" v="7799" actId="478"/>
          <ac:spMkLst>
            <pc:docMk/>
            <pc:sldMk cId="3631467576" sldId="438"/>
            <ac:spMk id="15" creationId="{5751D7B4-0D5F-429E-AE15-C8F929C065BD}"/>
          </ac:spMkLst>
        </pc:spChg>
        <pc:spChg chg="del">
          <ac:chgData name="Anthony Tropiano" userId="233d3ea1253ce006" providerId="LiveId" clId="{DC355128-E87E-46C2-8DC1-E564B92C6B25}" dt="2021-11-18T16:43:03.781" v="3357" actId="478"/>
          <ac:spMkLst>
            <pc:docMk/>
            <pc:sldMk cId="3631467576" sldId="438"/>
            <ac:spMk id="15" creationId="{C2953F19-28F9-43C3-B435-49B571646ADE}"/>
          </ac:spMkLst>
        </pc:spChg>
        <pc:spChg chg="mod">
          <ac:chgData name="Anthony Tropiano" userId="233d3ea1253ce006" providerId="LiveId" clId="{DC355128-E87E-46C2-8DC1-E564B92C6B25}" dt="2021-11-22T17:43:54.913" v="8429" actId="14100"/>
          <ac:spMkLst>
            <pc:docMk/>
            <pc:sldMk cId="3631467576" sldId="438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17.860" v="7800"/>
          <ac:spMkLst>
            <pc:docMk/>
            <pc:sldMk cId="3631467576" sldId="438"/>
            <ac:spMk id="18" creationId="{9D83883F-9FCB-4B67-8885-C02DD6712039}"/>
          </ac:spMkLst>
        </pc:spChg>
      </pc:sldChg>
      <pc:sldChg chg="addSp delSp modSp add mod">
        <pc:chgData name="Anthony Tropiano" userId="233d3ea1253ce006" providerId="LiveId" clId="{DC355128-E87E-46C2-8DC1-E564B92C6B25}" dt="2021-11-22T17:44:00.291" v="8431"/>
        <pc:sldMkLst>
          <pc:docMk/>
          <pc:sldMk cId="4148577844" sldId="439"/>
        </pc:sldMkLst>
        <pc:spChg chg="del">
          <ac:chgData name="Anthony Tropiano" userId="233d3ea1253ce006" providerId="LiveId" clId="{DC355128-E87E-46C2-8DC1-E564B92C6B25}" dt="2021-11-18T21:18:20.938" v="7801" actId="478"/>
          <ac:spMkLst>
            <pc:docMk/>
            <pc:sldMk cId="4148577844" sldId="439"/>
            <ac:spMk id="12" creationId="{20CE073A-B083-4455-B4F6-971AA230D5AF}"/>
          </ac:spMkLst>
        </pc:spChg>
        <pc:spChg chg="mod">
          <ac:chgData name="Anthony Tropiano" userId="233d3ea1253ce006" providerId="LiveId" clId="{DC355128-E87E-46C2-8DC1-E564B92C6B25}" dt="2021-11-18T21:19:50.499" v="7825" actId="208"/>
          <ac:spMkLst>
            <pc:docMk/>
            <pc:sldMk cId="4148577844" sldId="439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22T17:43:59.930" v="8430" actId="478"/>
          <ac:spMkLst>
            <pc:docMk/>
            <pc:sldMk cId="4148577844" sldId="439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21.253" v="7802"/>
          <ac:spMkLst>
            <pc:docMk/>
            <pc:sldMk cId="4148577844" sldId="439"/>
            <ac:spMk id="18" creationId="{151E5D5B-BACD-40DD-92CB-03EEFD778CC1}"/>
          </ac:spMkLst>
        </pc:spChg>
        <pc:spChg chg="add mod">
          <ac:chgData name="Anthony Tropiano" userId="233d3ea1253ce006" providerId="LiveId" clId="{DC355128-E87E-46C2-8DC1-E564B92C6B25}" dt="2021-11-22T17:44:00.291" v="8431"/>
          <ac:spMkLst>
            <pc:docMk/>
            <pc:sldMk cId="4148577844" sldId="439"/>
            <ac:spMk id="19" creationId="{F54CCA1E-BE40-4E3E-93DB-1016E52BC93A}"/>
          </ac:spMkLst>
        </pc:spChg>
      </pc:sldChg>
      <pc:sldChg chg="addSp delSp modSp add mod">
        <pc:chgData name="Anthony Tropiano" userId="233d3ea1253ce006" providerId="LiveId" clId="{DC355128-E87E-46C2-8DC1-E564B92C6B25}" dt="2021-11-18T21:19:37.565" v="7824" actId="207"/>
        <pc:sldMkLst>
          <pc:docMk/>
          <pc:sldMk cId="3327568862" sldId="440"/>
        </pc:sldMkLst>
        <pc:spChg chg="add mod">
          <ac:chgData name="Anthony Tropiano" userId="233d3ea1253ce006" providerId="LiveId" clId="{DC355128-E87E-46C2-8DC1-E564B92C6B25}" dt="2021-11-18T21:19:37.565" v="7824" actId="207"/>
          <ac:spMkLst>
            <pc:docMk/>
            <pc:sldMk cId="3327568862" sldId="440"/>
            <ac:spMk id="3" creationId="{090164F4-9F70-47C7-B513-1F209AAC2027}"/>
          </ac:spMkLst>
        </pc:spChg>
        <pc:spChg chg="add mod">
          <ac:chgData name="Anthony Tropiano" userId="233d3ea1253ce006" providerId="LiveId" clId="{DC355128-E87E-46C2-8DC1-E564B92C6B25}" dt="2021-11-18T16:54:33.416" v="3669" actId="1076"/>
          <ac:spMkLst>
            <pc:docMk/>
            <pc:sldMk cId="3327568862" sldId="440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8:42.258" v="7805" actId="478"/>
          <ac:spMkLst>
            <pc:docMk/>
            <pc:sldMk cId="3327568862" sldId="440"/>
            <ac:spMk id="12" creationId="{20CE073A-B083-4455-B4F6-971AA230D5AF}"/>
          </ac:spMkLst>
        </pc:spChg>
        <pc:spChg chg="add mod ord">
          <ac:chgData name="Anthony Tropiano" userId="233d3ea1253ce006" providerId="LiveId" clId="{DC355128-E87E-46C2-8DC1-E564B92C6B25}" dt="2021-11-18T21:18:55.799" v="7809" actId="171"/>
          <ac:spMkLst>
            <pc:docMk/>
            <pc:sldMk cId="3327568862" sldId="440"/>
            <ac:spMk id="13" creationId="{ADA0015F-466D-47A9-94C2-8656C5892A52}"/>
          </ac:spMkLst>
        </pc:spChg>
        <pc:cxnChg chg="add mod">
          <ac:chgData name="Anthony Tropiano" userId="233d3ea1253ce006" providerId="LiveId" clId="{DC355128-E87E-46C2-8DC1-E564B92C6B25}" dt="2021-11-18T16:54:46.514" v="3674" actId="14100"/>
          <ac:cxnSpMkLst>
            <pc:docMk/>
            <pc:sldMk cId="3327568862" sldId="440"/>
            <ac:cxnSpMk id="11" creationId="{7ECC7BA2-1439-4B91-AF90-EE5D11BFAB04}"/>
          </ac:cxnSpMkLst>
        </pc:cxnChg>
      </pc:sldChg>
      <pc:sldChg chg="addSp delSp modSp add mod">
        <pc:chgData name="Anthony Tropiano" userId="233d3ea1253ce006" providerId="LiveId" clId="{DC355128-E87E-46C2-8DC1-E564B92C6B25}" dt="2021-11-18T21:19:22.677" v="7823"/>
        <pc:sldMkLst>
          <pc:docMk/>
          <pc:sldMk cId="1953652898" sldId="441"/>
        </pc:sldMkLst>
        <pc:spChg chg="mod">
          <ac:chgData name="Anthony Tropiano" userId="233d3ea1253ce006" providerId="LiveId" clId="{DC355128-E87E-46C2-8DC1-E564B92C6B25}" dt="2021-11-18T21:19:20.103" v="7821" actId="1038"/>
          <ac:spMkLst>
            <pc:docMk/>
            <pc:sldMk cId="1953652898" sldId="441"/>
            <ac:spMk id="3" creationId="{090164F4-9F70-47C7-B513-1F209AAC2027}"/>
          </ac:spMkLst>
        </pc:spChg>
        <pc:spChg chg="mod">
          <ac:chgData name="Anthony Tropiano" userId="233d3ea1253ce006" providerId="LiveId" clId="{DC355128-E87E-46C2-8DC1-E564B92C6B25}" dt="2021-11-18T16:55:02.082" v="3680" actId="1076"/>
          <ac:spMkLst>
            <pc:docMk/>
            <pc:sldMk cId="1953652898" sldId="441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9:22.330" v="7822" actId="478"/>
          <ac:spMkLst>
            <pc:docMk/>
            <pc:sldMk cId="1953652898" sldId="441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21:19:22.677" v="7823"/>
          <ac:spMkLst>
            <pc:docMk/>
            <pc:sldMk cId="1953652898" sldId="441"/>
            <ac:spMk id="13" creationId="{D075AB93-B65F-452A-9EB1-D1D89098766E}"/>
          </ac:spMkLst>
        </pc:spChg>
        <pc:picChg chg="mod">
          <ac:chgData name="Anthony Tropiano" userId="233d3ea1253ce006" providerId="LiveId" clId="{DC355128-E87E-46C2-8DC1-E564B92C6B25}" dt="2021-11-18T16:54:56.463" v="3679" actId="1076"/>
          <ac:picMkLst>
            <pc:docMk/>
            <pc:sldMk cId="1953652898" sldId="441"/>
            <ac:picMk id="5" creationId="{02147EE8-15AD-42E7-9F45-77292C9B85FA}"/>
          </ac:picMkLst>
        </pc:picChg>
        <pc:cxnChg chg="mod">
          <ac:chgData name="Anthony Tropiano" userId="233d3ea1253ce006" providerId="LiveId" clId="{DC355128-E87E-46C2-8DC1-E564B92C6B25}" dt="2021-11-18T16:56:13.783" v="3712" actId="14100"/>
          <ac:cxnSpMkLst>
            <pc:docMk/>
            <pc:sldMk cId="1953652898" sldId="441"/>
            <ac:cxnSpMk id="11" creationId="{7ECC7BA2-1439-4B91-AF90-EE5D11BFAB04}"/>
          </ac:cxnSpMkLst>
        </pc:cxnChg>
      </pc:sldChg>
      <pc:sldChg chg="modSp add mod modNotesTx">
        <pc:chgData name="Anthony Tropiano" userId="233d3ea1253ce006" providerId="LiveId" clId="{DC355128-E87E-46C2-8DC1-E564B92C6B25}" dt="2021-11-22T17:44:33.096" v="8446" actId="20577"/>
        <pc:sldMkLst>
          <pc:docMk/>
          <pc:sldMk cId="2060440912" sldId="442"/>
        </pc:sldMkLst>
        <pc:spChg chg="mod">
          <ac:chgData name="Anthony Tropiano" userId="233d3ea1253ce006" providerId="LiveId" clId="{DC355128-E87E-46C2-8DC1-E564B92C6B25}" dt="2021-11-18T17:12:02.636" v="4075" actId="20577"/>
          <ac:spMkLst>
            <pc:docMk/>
            <pc:sldMk cId="2060440912" sldId="442"/>
            <ac:spMk id="3" creationId="{1A8FA9B3-1B32-894B-93C2-F90FB63CBDAA}"/>
          </ac:spMkLst>
        </pc:spChg>
      </pc:sldChg>
      <pc:sldChg chg="modSp add del mod">
        <pc:chgData name="Anthony Tropiano" userId="233d3ea1253ce006" providerId="LiveId" clId="{DC355128-E87E-46C2-8DC1-E564B92C6B25}" dt="2021-11-18T17:14:14.584" v="4150" actId="47"/>
        <pc:sldMkLst>
          <pc:docMk/>
          <pc:sldMk cId="1126711378" sldId="443"/>
        </pc:sldMkLst>
        <pc:spChg chg="mod">
          <ac:chgData name="Anthony Tropiano" userId="233d3ea1253ce006" providerId="LiveId" clId="{DC355128-E87E-46C2-8DC1-E564B92C6B25}" dt="2021-11-18T17:14:11.364" v="4149" actId="21"/>
          <ac:spMkLst>
            <pc:docMk/>
            <pc:sldMk cId="1126711378" sldId="44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10:13.920" v="4003" actId="2890"/>
        <pc:sldMkLst>
          <pc:docMk/>
          <pc:sldMk cId="1592934090" sldId="443"/>
        </pc:sldMkLst>
      </pc:sldChg>
      <pc:sldChg chg="modSp add mod">
        <pc:chgData name="Anthony Tropiano" userId="233d3ea1253ce006" providerId="LiveId" clId="{DC355128-E87E-46C2-8DC1-E564B92C6B25}" dt="2021-11-18T17:15:12.875" v="4157" actId="207"/>
        <pc:sldMkLst>
          <pc:docMk/>
          <pc:sldMk cId="951728979" sldId="444"/>
        </pc:sldMkLst>
        <pc:spChg chg="mod">
          <ac:chgData name="Anthony Tropiano" userId="233d3ea1253ce006" providerId="LiveId" clId="{DC355128-E87E-46C2-8DC1-E564B92C6B25}" dt="2021-11-18T17:15:12.875" v="4157" actId="207"/>
          <ac:spMkLst>
            <pc:docMk/>
            <pc:sldMk cId="951728979" sldId="444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8:10:16" v="5181" actId="47"/>
        <pc:sldMkLst>
          <pc:docMk/>
          <pc:sldMk cId="81763118" sldId="445"/>
        </pc:sldMkLst>
      </pc:sldChg>
      <pc:sldChg chg="modSp add mod modNotesTx">
        <pc:chgData name="Anthony Tropiano" userId="233d3ea1253ce006" providerId="LiveId" clId="{DC355128-E87E-46C2-8DC1-E564B92C6B25}" dt="2021-11-22T12:23:29.391" v="8271" actId="20577"/>
        <pc:sldMkLst>
          <pc:docMk/>
          <pc:sldMk cId="1654906036" sldId="445"/>
        </pc:sldMkLst>
        <pc:spChg chg="mod">
          <ac:chgData name="Anthony Tropiano" userId="233d3ea1253ce006" providerId="LiveId" clId="{DC355128-E87E-46C2-8DC1-E564B92C6B25}" dt="2021-11-18T18:10:42.682" v="5186" actId="20577"/>
          <ac:spMkLst>
            <pc:docMk/>
            <pc:sldMk cId="1654906036" sldId="445"/>
            <ac:spMk id="3" creationId="{1A8FA9B3-1B32-894B-93C2-F90FB63CBDAA}"/>
          </ac:spMkLst>
        </pc:spChg>
      </pc:sldChg>
      <pc:sldChg chg="addSp delSp add del mod">
        <pc:chgData name="Anthony Tropiano" userId="233d3ea1253ce006" providerId="LiveId" clId="{DC355128-E87E-46C2-8DC1-E564B92C6B25}" dt="2021-11-18T19:25:12.805" v="5899" actId="47"/>
        <pc:sldMkLst>
          <pc:docMk/>
          <pc:sldMk cId="3332536693" sldId="446"/>
        </pc:sldMkLst>
        <pc:spChg chg="add del">
          <ac:chgData name="Anthony Tropiano" userId="233d3ea1253ce006" providerId="LiveId" clId="{DC355128-E87E-46C2-8DC1-E564B92C6B25}" dt="2021-11-18T19:25:00.680" v="5896" actId="478"/>
          <ac:spMkLst>
            <pc:docMk/>
            <pc:sldMk cId="3332536693" sldId="446"/>
            <ac:spMk id="9" creationId="{57F49B72-85A5-4892-BB35-7562AFA26E6C}"/>
          </ac:spMkLst>
        </pc:spChg>
      </pc:sldChg>
      <pc:sldChg chg="modSp add mod">
        <pc:chgData name="Anthony Tropiano" userId="233d3ea1253ce006" providerId="LiveId" clId="{DC355128-E87E-46C2-8DC1-E564B92C6B25}" dt="2021-11-18T19:31:35.496" v="6024" actId="207"/>
        <pc:sldMkLst>
          <pc:docMk/>
          <pc:sldMk cId="3306094083" sldId="447"/>
        </pc:sldMkLst>
        <pc:spChg chg="mod">
          <ac:chgData name="Anthony Tropiano" userId="233d3ea1253ce006" providerId="LiveId" clId="{DC355128-E87E-46C2-8DC1-E564B92C6B25}" dt="2021-11-18T19:31:35.496" v="6024" actId="207"/>
          <ac:spMkLst>
            <pc:docMk/>
            <pc:sldMk cId="3306094083" sldId="447"/>
            <ac:spMk id="10" creationId="{77595C0F-4CDE-42EF-AE7F-E2A436E47B7E}"/>
          </ac:spMkLst>
        </pc:spChg>
        <pc:spChg chg="mod">
          <ac:chgData name="Anthony Tropiano" userId="233d3ea1253ce006" providerId="LiveId" clId="{DC355128-E87E-46C2-8DC1-E564B92C6B25}" dt="2021-11-18T19:29:31.207" v="6001" actId="1076"/>
          <ac:spMkLst>
            <pc:docMk/>
            <pc:sldMk cId="3306094083" sldId="447"/>
            <ac:spMk id="16" creationId="{1D9EB699-67B2-496C-97EA-04B5033A53CF}"/>
          </ac:spMkLst>
        </pc:spChg>
      </pc:sldChg>
      <pc:sldChg chg="modSp add mod">
        <pc:chgData name="Anthony Tropiano" userId="233d3ea1253ce006" providerId="LiveId" clId="{DC355128-E87E-46C2-8DC1-E564B92C6B25}" dt="2021-11-18T20:35:35.705" v="6955" actId="207"/>
        <pc:sldMkLst>
          <pc:docMk/>
          <pc:sldMk cId="582671719" sldId="448"/>
        </pc:sldMkLst>
        <pc:spChg chg="mod">
          <ac:chgData name="Anthony Tropiano" userId="233d3ea1253ce006" providerId="LiveId" clId="{DC355128-E87E-46C2-8DC1-E564B92C6B25}" dt="2021-11-18T20:26:43.453" v="6883" actId="948"/>
          <ac:spMkLst>
            <pc:docMk/>
            <pc:sldMk cId="582671719" sldId="448"/>
            <ac:spMk id="15" creationId="{7B794EB4-2B33-4844-BD58-AB6F976332D4}"/>
          </ac:spMkLst>
        </pc:spChg>
        <pc:spChg chg="mod">
          <ac:chgData name="Anthony Tropiano" userId="233d3ea1253ce006" providerId="LiveId" clId="{DC355128-E87E-46C2-8DC1-E564B92C6B25}" dt="2021-11-18T20:35:35.705" v="6955" actId="207"/>
          <ac:spMkLst>
            <pc:docMk/>
            <pc:sldMk cId="582671719" sldId="448"/>
            <ac:spMk id="17" creationId="{58BE8F9B-BF63-4C0D-A7B0-FD246E454245}"/>
          </ac:spMkLst>
        </pc:spChg>
        <pc:spChg chg="mod">
          <ac:chgData name="Anthony Tropiano" userId="233d3ea1253ce006" providerId="LiveId" clId="{DC355128-E87E-46C2-8DC1-E564B92C6B25}" dt="2021-11-18T20:25:56.647" v="6879" actId="20577"/>
          <ac:spMkLst>
            <pc:docMk/>
            <pc:sldMk cId="582671719" sldId="448"/>
            <ac:spMk id="19" creationId="{5E533F2A-31E9-4496-8029-9E546814C2F5}"/>
          </ac:spMkLst>
        </pc:spChg>
        <pc:spChg chg="mod">
          <ac:chgData name="Anthony Tropiano" userId="233d3ea1253ce006" providerId="LiveId" clId="{DC355128-E87E-46C2-8DC1-E564B92C6B25}" dt="2021-11-18T20:32:51.412" v="6940" actId="1076"/>
          <ac:spMkLst>
            <pc:docMk/>
            <pc:sldMk cId="582671719" sldId="448"/>
            <ac:spMk id="24" creationId="{43AF34A5-102B-40E8-9724-8C316EF44C19}"/>
          </ac:spMkLst>
        </pc:spChg>
        <pc:cxnChg chg="mod">
          <ac:chgData name="Anthony Tropiano" userId="233d3ea1253ce006" providerId="LiveId" clId="{DC355128-E87E-46C2-8DC1-E564B92C6B25}" dt="2021-11-18T20:32:53.842" v="6941" actId="1076"/>
          <ac:cxnSpMkLst>
            <pc:docMk/>
            <pc:sldMk cId="582671719" sldId="448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15:24.558" v="6662" actId="47"/>
        <pc:sldMkLst>
          <pc:docMk/>
          <pc:sldMk cId="1485482159" sldId="448"/>
        </pc:sldMkLst>
      </pc:sldChg>
      <pc:sldChg chg="modSp add mod">
        <pc:chgData name="Anthony Tropiano" userId="233d3ea1253ce006" providerId="LiveId" clId="{DC355128-E87E-46C2-8DC1-E564B92C6B25}" dt="2021-11-18T20:41:28.930" v="7060" actId="20577"/>
        <pc:sldMkLst>
          <pc:docMk/>
          <pc:sldMk cId="2623075001" sldId="449"/>
        </pc:sldMkLst>
        <pc:spChg chg="mod">
          <ac:chgData name="Anthony Tropiano" userId="233d3ea1253ce006" providerId="LiveId" clId="{DC355128-E87E-46C2-8DC1-E564B92C6B25}" dt="2021-11-18T20:41:08.909" v="7056"/>
          <ac:spMkLst>
            <pc:docMk/>
            <pc:sldMk cId="2623075001" sldId="449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8:53.396" v="7033" actId="20577"/>
          <ac:spMkLst>
            <pc:docMk/>
            <pc:sldMk cId="2623075001" sldId="449"/>
            <ac:spMk id="3" creationId="{922888F1-6185-0545-8AD5-5C36252D0B00}"/>
          </ac:spMkLst>
        </pc:spChg>
        <pc:spChg chg="mod">
          <ac:chgData name="Anthony Tropiano" userId="233d3ea1253ce006" providerId="LiveId" clId="{DC355128-E87E-46C2-8DC1-E564B92C6B25}" dt="2021-11-18T20:41:28.930" v="7060" actId="20577"/>
          <ac:spMkLst>
            <pc:docMk/>
            <pc:sldMk cId="2623075001" sldId="449"/>
            <ac:spMk id="6" creationId="{E58F0CD6-493C-A34E-851A-89DDB4C81380}"/>
          </ac:spMkLst>
        </pc:spChg>
      </pc:sldChg>
      <pc:sldChg chg="delSp modSp add mod ord">
        <pc:chgData name="Anthony Tropiano" userId="233d3ea1253ce006" providerId="LiveId" clId="{DC355128-E87E-46C2-8DC1-E564B92C6B25}" dt="2021-11-18T21:03:35.944" v="7518"/>
        <pc:sldMkLst>
          <pc:docMk/>
          <pc:sldMk cId="4181473571" sldId="450"/>
        </pc:sldMkLst>
        <pc:spChg chg="mod">
          <ac:chgData name="Anthony Tropiano" userId="233d3ea1253ce006" providerId="LiveId" clId="{DC355128-E87E-46C2-8DC1-E564B92C6B25}" dt="2021-11-18T21:03:33.195" v="7516" actId="20577"/>
          <ac:spMkLst>
            <pc:docMk/>
            <pc:sldMk cId="4181473571" sldId="450"/>
            <ac:spMk id="3" creationId="{1A8FA9B3-1B32-894B-93C2-F90FB63CBDAA}"/>
          </ac:spMkLst>
        </pc:spChg>
        <pc:picChg chg="del">
          <ac:chgData name="Anthony Tropiano" userId="233d3ea1253ce006" providerId="LiveId" clId="{DC355128-E87E-46C2-8DC1-E564B92C6B25}" dt="2021-11-18T21:03:29.950" v="7515" actId="478"/>
          <ac:picMkLst>
            <pc:docMk/>
            <pc:sldMk cId="4181473571" sldId="450"/>
            <ac:picMk id="9" creationId="{2870BAB8-C164-46F0-AD75-4B8BE60E9937}"/>
          </ac:picMkLst>
        </pc:picChg>
      </pc:sldChg>
      <pc:sldChg chg="addSp delSp modSp add mod">
        <pc:chgData name="Anthony Tropiano" userId="233d3ea1253ce006" providerId="LiveId" clId="{DC355128-E87E-46C2-8DC1-E564B92C6B25}" dt="2021-11-18T21:21:03.251" v="7870" actId="20577"/>
        <pc:sldMkLst>
          <pc:docMk/>
          <pc:sldMk cId="599572940" sldId="451"/>
        </pc:sldMkLst>
        <pc:spChg chg="add mod">
          <ac:chgData name="Anthony Tropiano" userId="233d3ea1253ce006" providerId="LiveId" clId="{DC355128-E87E-46C2-8DC1-E564B92C6B25}" dt="2021-11-18T21:21:03.251" v="7870" actId="20577"/>
          <ac:spMkLst>
            <pc:docMk/>
            <pc:sldMk cId="599572940" sldId="451"/>
            <ac:spMk id="5" creationId="{E0B71D9D-6B7C-4045-8418-146045160847}"/>
          </ac:spMkLst>
        </pc:spChg>
        <pc:spChg chg="add del">
          <ac:chgData name="Anthony Tropiano" userId="233d3ea1253ce006" providerId="LiveId" clId="{DC355128-E87E-46C2-8DC1-E564B92C6B25}" dt="2021-11-18T21:08:12.722" v="7750" actId="11529"/>
          <ac:spMkLst>
            <pc:docMk/>
            <pc:sldMk cId="599572940" sldId="451"/>
            <ac:spMk id="8" creationId="{FABAA427-90F9-4837-9587-3781C97760F5}"/>
          </ac:spMkLst>
        </pc:spChg>
        <pc:spChg chg="add mod">
          <ac:chgData name="Anthony Tropiano" userId="233d3ea1253ce006" providerId="LiveId" clId="{DC355128-E87E-46C2-8DC1-E564B92C6B25}" dt="2021-11-18T21:08:47.360" v="7759" actId="1076"/>
          <ac:spMkLst>
            <pc:docMk/>
            <pc:sldMk cId="599572940" sldId="451"/>
            <ac:spMk id="10" creationId="{D33D7AB7-14BE-45EA-83A4-A83965888EC2}"/>
          </ac:spMkLst>
        </pc:spChg>
        <pc:picChg chg="mod">
          <ac:chgData name="Anthony Tropiano" userId="233d3ea1253ce006" providerId="LiveId" clId="{DC355128-E87E-46C2-8DC1-E564B92C6B25}" dt="2021-11-18T21:07:28.811" v="7743" actId="29295"/>
          <ac:picMkLst>
            <pc:docMk/>
            <pc:sldMk cId="599572940" sldId="451"/>
            <ac:picMk id="9" creationId="{2870BAB8-C164-46F0-AD75-4B8BE60E9937}"/>
          </ac:picMkLst>
        </pc:picChg>
        <pc:cxnChg chg="add mod">
          <ac:chgData name="Anthony Tropiano" userId="233d3ea1253ce006" providerId="LiveId" clId="{DC355128-E87E-46C2-8DC1-E564B92C6B25}" dt="2021-11-18T21:09:10.124" v="7764" actId="14100"/>
          <ac:cxnSpMkLst>
            <pc:docMk/>
            <pc:sldMk cId="599572940" sldId="451"/>
            <ac:cxnSpMk id="11" creationId="{273217B2-2954-4EA7-B57B-897A573806E2}"/>
          </ac:cxnSpMkLst>
        </pc:cxnChg>
      </pc:sldChg>
      <pc:sldChg chg="add del">
        <pc:chgData name="Anthony Tropiano" userId="233d3ea1253ce006" providerId="LiveId" clId="{DC355128-E87E-46C2-8DC1-E564B92C6B25}" dt="2021-11-18T21:11:02.509" v="7779" actId="47"/>
        <pc:sldMkLst>
          <pc:docMk/>
          <pc:sldMk cId="352598917" sldId="452"/>
        </pc:sldMkLst>
      </pc:sldChg>
      <pc:sldChg chg="modSp add mod">
        <pc:chgData name="Anthony Tropiano" userId="233d3ea1253ce006" providerId="LiveId" clId="{DC355128-E87E-46C2-8DC1-E564B92C6B25}" dt="2021-11-18T21:11:12.189" v="7781" actId="207"/>
        <pc:sldMkLst>
          <pc:docMk/>
          <pc:sldMk cId="3787775289" sldId="453"/>
        </pc:sldMkLst>
        <pc:spChg chg="mod">
          <ac:chgData name="Anthony Tropiano" userId="233d3ea1253ce006" providerId="LiveId" clId="{DC355128-E87E-46C2-8DC1-E564B92C6B25}" dt="2021-11-18T21:11:12.189" v="7781" actId="207"/>
          <ac:spMkLst>
            <pc:docMk/>
            <pc:sldMk cId="3787775289" sldId="453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21:17:07.598" v="7792" actId="167"/>
        <pc:sldMkLst>
          <pc:docMk/>
          <pc:sldMk cId="2799757460" sldId="454"/>
        </pc:sldMkLst>
        <pc:picChg chg="ord">
          <ac:chgData name="Anthony Tropiano" userId="233d3ea1253ce006" providerId="LiveId" clId="{DC355128-E87E-46C2-8DC1-E564B92C6B25}" dt="2021-11-18T21:17:07.598" v="7792" actId="167"/>
          <ac:picMkLst>
            <pc:docMk/>
            <pc:sldMk cId="2799757460" sldId="454"/>
            <ac:picMk id="7" creationId="{1F86BE9F-BADE-43C2-A396-BA51A2B3D891}"/>
          </ac:picMkLst>
        </pc:picChg>
      </pc:sldChg>
      <pc:sldChg chg="add">
        <pc:chgData name="Anthony Tropiano" userId="233d3ea1253ce006" providerId="LiveId" clId="{DC355128-E87E-46C2-8DC1-E564B92C6B25}" dt="2021-11-18T21:23:21.573" v="7871" actId="2890"/>
        <pc:sldMkLst>
          <pc:docMk/>
          <pc:sldMk cId="752494877" sldId="455"/>
        </pc:sldMkLst>
      </pc:sldChg>
      <pc:sldChg chg="addSp delSp modSp mod">
        <pc:chgData name="Anthony Tropiano" userId="233d3ea1253ce006" providerId="LiveId" clId="{DC355128-E87E-46C2-8DC1-E564B92C6B25}" dt="2021-11-22T18:29:05.953" v="8663"/>
        <pc:sldMkLst>
          <pc:docMk/>
          <pc:sldMk cId="1782564138" sldId="456"/>
        </pc:sldMkLst>
        <pc:spChg chg="del mod">
          <ac:chgData name="Anthony Tropiano" userId="233d3ea1253ce006" providerId="LiveId" clId="{DC355128-E87E-46C2-8DC1-E564B92C6B25}" dt="2021-11-22T18:28:07.069" v="8639" actId="478"/>
          <ac:spMkLst>
            <pc:docMk/>
            <pc:sldMk cId="1782564138" sldId="456"/>
            <ac:spMk id="7" creationId="{BBA72BAF-C965-C74C-ABF5-987877B9004D}"/>
          </ac:spMkLst>
        </pc:spChg>
        <pc:spChg chg="mod">
          <ac:chgData name="Anthony Tropiano" userId="233d3ea1253ce006" providerId="LiveId" clId="{DC355128-E87E-46C2-8DC1-E564B92C6B25}" dt="2021-11-22T17:55:15.232" v="8620" actId="20577"/>
          <ac:spMkLst>
            <pc:docMk/>
            <pc:sldMk cId="1782564138" sldId="456"/>
            <ac:spMk id="9" creationId="{723A39A1-42BB-4097-8491-14455A4A2662}"/>
          </ac:spMkLst>
        </pc:spChg>
        <pc:picChg chg="del mod">
          <ac:chgData name="Anthony Tropiano" userId="233d3ea1253ce006" providerId="LiveId" clId="{DC355128-E87E-46C2-8DC1-E564B92C6B25}" dt="2021-11-22T18:29:05.765" v="8662" actId="478"/>
          <ac:picMkLst>
            <pc:docMk/>
            <pc:sldMk cId="1782564138" sldId="456"/>
            <ac:picMk id="3" creationId="{C4AD2C6D-0275-F44E-8058-E43EA3474FD6}"/>
          </ac:picMkLst>
        </pc:picChg>
        <pc:picChg chg="del">
          <ac:chgData name="Anthony Tropiano" userId="233d3ea1253ce006" providerId="LiveId" clId="{DC355128-E87E-46C2-8DC1-E564B92C6B25}" dt="2021-11-22T18:28:44.442" v="8652" actId="478"/>
          <ac:picMkLst>
            <pc:docMk/>
            <pc:sldMk cId="1782564138" sldId="456"/>
            <ac:picMk id="5" creationId="{01FF2BCD-273A-0542-93E3-642527D37C02}"/>
          </ac:picMkLst>
        </pc:picChg>
        <pc:picChg chg="add mod">
          <ac:chgData name="Anthony Tropiano" userId="233d3ea1253ce006" providerId="LiveId" clId="{DC355128-E87E-46C2-8DC1-E564B92C6B25}" dt="2021-11-22T18:29:05.953" v="8663"/>
          <ac:picMkLst>
            <pc:docMk/>
            <pc:sldMk cId="1782564138" sldId="456"/>
            <ac:picMk id="10" creationId="{0A73CA1F-A026-4F9A-A9EB-A6755DA34A0D}"/>
          </ac:picMkLst>
        </pc:picChg>
      </pc:sldChg>
      <pc:sldChg chg="addSp modSp del mod">
        <pc:chgData name="Anthony Tropiano" userId="233d3ea1253ce006" providerId="LiveId" clId="{DC355128-E87E-46C2-8DC1-E564B92C6B25}" dt="2021-11-22T18:32:41.931" v="8712" actId="47"/>
        <pc:sldMkLst>
          <pc:docMk/>
          <pc:sldMk cId="1257074497" sldId="460"/>
        </pc:sldMkLst>
        <pc:spChg chg="add mod">
          <ac:chgData name="Anthony Tropiano" userId="233d3ea1253ce006" providerId="LiveId" clId="{DC355128-E87E-46C2-8DC1-E564B92C6B25}" dt="2021-11-22T18:31:41.758" v="8693" actId="1076"/>
          <ac:spMkLst>
            <pc:docMk/>
            <pc:sldMk cId="1257074497" sldId="460"/>
            <ac:spMk id="3" creationId="{44631839-2211-414B-BAB1-98A3DC807F3F}"/>
          </ac:spMkLst>
        </pc:spChg>
        <pc:spChg chg="mod">
          <ac:chgData name="Anthony Tropiano" userId="233d3ea1253ce006" providerId="LiveId" clId="{DC355128-E87E-46C2-8DC1-E564B92C6B25}" dt="2021-11-22T18:31:18.957" v="8680" actId="20577"/>
          <ac:spMkLst>
            <pc:docMk/>
            <pc:sldMk cId="1257074497" sldId="460"/>
            <ac:spMk id="9" creationId="{723A39A1-42BB-4097-8491-14455A4A2662}"/>
          </ac:spMkLst>
        </pc:spChg>
        <pc:picChg chg="add mod">
          <ac:chgData name="Anthony Tropiano" userId="233d3ea1253ce006" providerId="LiveId" clId="{DC355128-E87E-46C2-8DC1-E564B92C6B25}" dt="2021-11-22T18:31:23.822" v="8681" actId="1076"/>
          <ac:picMkLst>
            <pc:docMk/>
            <pc:sldMk cId="1257074497" sldId="460"/>
            <ac:picMk id="7" creationId="{89D61C11-4CB8-4E01-B4D3-787B6851F3F7}"/>
          </ac:picMkLst>
        </pc:picChg>
      </pc:sldChg>
      <pc:sldChg chg="del">
        <pc:chgData name="Anthony Tropiano" userId="233d3ea1253ce006" providerId="LiveId" clId="{DC355128-E87E-46C2-8DC1-E564B92C6B25}" dt="2021-11-22T18:29:14.168" v="8664" actId="2696"/>
        <pc:sldMkLst>
          <pc:docMk/>
          <pc:sldMk cId="2942417836" sldId="462"/>
        </pc:sldMkLst>
      </pc:sldChg>
      <pc:sldChg chg="modSp del">
        <pc:chgData name="Anthony Tropiano" userId="233d3ea1253ce006" providerId="LiveId" clId="{DC355128-E87E-46C2-8DC1-E564B92C6B25}" dt="2021-11-22T18:30:14.765" v="8667" actId="2696"/>
        <pc:sldMkLst>
          <pc:docMk/>
          <pc:sldMk cId="2416926557" sldId="463"/>
        </pc:sldMkLst>
        <pc:spChg chg="mod">
          <ac:chgData name="Anthony Tropiano" userId="233d3ea1253ce006" providerId="LiveId" clId="{DC355128-E87E-46C2-8DC1-E564B92C6B25}" dt="2021-11-22T18:18:33.054" v="8638"/>
          <ac:spMkLst>
            <pc:docMk/>
            <pc:sldMk cId="2416926557" sldId="463"/>
            <ac:spMk id="9" creationId="{723A39A1-42BB-4097-8491-14455A4A2662}"/>
          </ac:spMkLst>
        </pc:spChg>
      </pc:sldChg>
      <pc:sldChg chg="del">
        <pc:chgData name="Anthony Tropiano" userId="233d3ea1253ce006" providerId="LiveId" clId="{DC355128-E87E-46C2-8DC1-E564B92C6B25}" dt="2021-11-22T18:32:36.277" v="8711" actId="47"/>
        <pc:sldMkLst>
          <pc:docMk/>
          <pc:sldMk cId="1277555529" sldId="466"/>
        </pc:sldMkLst>
      </pc:sldChg>
      <pc:sldChg chg="delSp modSp add mod">
        <pc:chgData name="Anthony Tropiano" userId="233d3ea1253ce006" providerId="LiveId" clId="{DC355128-E87E-46C2-8DC1-E564B92C6B25}" dt="2021-11-22T18:29:00.625" v="8661" actId="1076"/>
        <pc:sldMkLst>
          <pc:docMk/>
          <pc:sldMk cId="2569936570" sldId="467"/>
        </pc:sldMkLst>
        <pc:spChg chg="mod">
          <ac:chgData name="Anthony Tropiano" userId="233d3ea1253ce006" providerId="LiveId" clId="{DC355128-E87E-46C2-8DC1-E564B92C6B25}" dt="2021-11-22T18:28:50.992" v="8660"/>
          <ac:spMkLst>
            <pc:docMk/>
            <pc:sldMk cId="2569936570" sldId="467"/>
            <ac:spMk id="9" creationId="{723A39A1-42BB-4097-8491-14455A4A2662}"/>
          </ac:spMkLst>
        </pc:spChg>
        <pc:picChg chg="mod">
          <ac:chgData name="Anthony Tropiano" userId="233d3ea1253ce006" providerId="LiveId" clId="{DC355128-E87E-46C2-8DC1-E564B92C6B25}" dt="2021-11-22T18:29:00.625" v="8661" actId="1076"/>
          <ac:picMkLst>
            <pc:docMk/>
            <pc:sldMk cId="2569936570" sldId="467"/>
            <ac:picMk id="3" creationId="{C4AD2C6D-0275-F44E-8058-E43EA3474FD6}"/>
          </ac:picMkLst>
        </pc:picChg>
        <pc:picChg chg="del">
          <ac:chgData name="Anthony Tropiano" userId="233d3ea1253ce006" providerId="LiveId" clId="{DC355128-E87E-46C2-8DC1-E564B92C6B25}" dt="2021-11-22T18:28:46.413" v="8653" actId="478"/>
          <ac:picMkLst>
            <pc:docMk/>
            <pc:sldMk cId="2569936570" sldId="467"/>
            <ac:picMk id="5" creationId="{01FF2BCD-273A-0542-93E3-642527D37C02}"/>
          </ac:picMkLst>
        </pc:picChg>
      </pc:sldChg>
      <pc:sldChg chg="add del ord">
        <pc:chgData name="Anthony Tropiano" userId="233d3ea1253ce006" providerId="LiveId" clId="{DC355128-E87E-46C2-8DC1-E564B92C6B25}" dt="2021-11-22T18:30:44.153" v="8669" actId="2696"/>
        <pc:sldMkLst>
          <pc:docMk/>
          <pc:sldMk cId="3754512030" sldId="468"/>
        </pc:sldMkLst>
      </pc:sldChg>
      <pc:sldChg chg="modSp add mod">
        <pc:chgData name="Anthony Tropiano" userId="233d3ea1253ce006" providerId="LiveId" clId="{DC355128-E87E-46C2-8DC1-E564B92C6B25}" dt="2021-11-22T18:29:27.326" v="8666"/>
        <pc:sldMkLst>
          <pc:docMk/>
          <pc:sldMk cId="3394994624" sldId="469"/>
        </pc:sldMkLst>
        <pc:spChg chg="mod">
          <ac:chgData name="Anthony Tropiano" userId="233d3ea1253ce006" providerId="LiveId" clId="{DC355128-E87E-46C2-8DC1-E564B92C6B25}" dt="2021-11-22T18:29:27.326" v="8666"/>
          <ac:spMkLst>
            <pc:docMk/>
            <pc:sldMk cId="3394994624" sldId="469"/>
            <ac:spMk id="9" creationId="{723A39A1-42BB-4097-8491-14455A4A2662}"/>
          </ac:spMkLst>
        </pc:spChg>
      </pc:sldChg>
      <pc:sldChg chg="modSp add mod">
        <pc:chgData name="Anthony Tropiano" userId="233d3ea1253ce006" providerId="LiveId" clId="{DC355128-E87E-46C2-8DC1-E564B92C6B25}" dt="2021-11-22T18:34:02.709" v="8732" actId="20577"/>
        <pc:sldMkLst>
          <pc:docMk/>
          <pc:sldMk cId="2166491112" sldId="470"/>
        </pc:sldMkLst>
        <pc:spChg chg="mod">
          <ac:chgData name="Anthony Tropiano" userId="233d3ea1253ce006" providerId="LiveId" clId="{DC355128-E87E-46C2-8DC1-E564B92C6B25}" dt="2021-11-22T18:33:48.140" v="8729" actId="1076"/>
          <ac:spMkLst>
            <pc:docMk/>
            <pc:sldMk cId="2166491112" sldId="470"/>
            <ac:spMk id="3" creationId="{44631839-2211-414B-BAB1-98A3DC807F3F}"/>
          </ac:spMkLst>
        </pc:spChg>
        <pc:spChg chg="mod">
          <ac:chgData name="Anthony Tropiano" userId="233d3ea1253ce006" providerId="LiveId" clId="{DC355128-E87E-46C2-8DC1-E564B92C6B25}" dt="2021-11-22T18:34:02.709" v="8732" actId="20577"/>
          <ac:spMkLst>
            <pc:docMk/>
            <pc:sldMk cId="2166491112" sldId="470"/>
            <ac:spMk id="9" creationId="{723A39A1-42BB-4097-8491-14455A4A2662}"/>
          </ac:spMkLst>
        </pc:spChg>
        <pc:picChg chg="mod">
          <ac:chgData name="Anthony Tropiano" userId="233d3ea1253ce006" providerId="LiveId" clId="{DC355128-E87E-46C2-8DC1-E564B92C6B25}" dt="2021-11-22T18:33:48.140" v="8729" actId="1076"/>
          <ac:picMkLst>
            <pc:docMk/>
            <pc:sldMk cId="2166491112" sldId="470"/>
            <ac:picMk id="7" creationId="{89D61C11-4CB8-4E01-B4D3-787B6851F3F7}"/>
          </ac:picMkLst>
        </pc:picChg>
      </pc:sldChg>
      <pc:sldChg chg="modSp add del mod ord">
        <pc:chgData name="Anthony Tropiano" userId="233d3ea1253ce006" providerId="LiveId" clId="{DC355128-E87E-46C2-8DC1-E564B92C6B25}" dt="2021-11-22T18:33:55.316" v="8731" actId="47"/>
        <pc:sldMkLst>
          <pc:docMk/>
          <pc:sldMk cId="1784196644" sldId="471"/>
        </pc:sldMkLst>
        <pc:spChg chg="mod">
          <ac:chgData name="Anthony Tropiano" userId="233d3ea1253ce006" providerId="LiveId" clId="{DC355128-E87E-46C2-8DC1-E564B92C6B25}" dt="2021-11-22T18:32:53.004" v="8713" actId="20577"/>
          <ac:spMkLst>
            <pc:docMk/>
            <pc:sldMk cId="1784196644" sldId="471"/>
            <ac:spMk id="9" creationId="{723A39A1-42BB-4097-8491-14455A4A2662}"/>
          </ac:spMkLst>
        </pc:spChg>
      </pc:sldChg>
      <pc:sldChg chg="add">
        <pc:chgData name="Anthony Tropiano" userId="233d3ea1253ce006" providerId="LiveId" clId="{DC355128-E87E-46C2-8DC1-E564B92C6B25}" dt="2021-11-22T18:33:51.789" v="8730" actId="2890"/>
        <pc:sldMkLst>
          <pc:docMk/>
          <pc:sldMk cId="327193698" sldId="472"/>
        </pc:sldMkLst>
      </pc:sldChg>
      <pc:sldChg chg="addSp delSp modSp add mod">
        <pc:chgData name="Anthony Tropiano" userId="233d3ea1253ce006" providerId="LiveId" clId="{DC355128-E87E-46C2-8DC1-E564B92C6B25}" dt="2021-11-22T18:48:53.705" v="8748" actId="478"/>
        <pc:sldMkLst>
          <pc:docMk/>
          <pc:sldMk cId="3816827407" sldId="473"/>
        </pc:sldMkLst>
        <pc:picChg chg="add del mod">
          <ac:chgData name="Anthony Tropiano" userId="233d3ea1253ce006" providerId="LiveId" clId="{DC355128-E87E-46C2-8DC1-E564B92C6B25}" dt="2021-11-22T18:47:40.563" v="8737" actId="478"/>
          <ac:picMkLst>
            <pc:docMk/>
            <pc:sldMk cId="3816827407" sldId="473"/>
            <ac:picMk id="8" creationId="{DFEDA81E-A599-4E69-92B7-E673E885A516}"/>
          </ac:picMkLst>
        </pc:picChg>
        <pc:picChg chg="add del mod">
          <ac:chgData name="Anthony Tropiano" userId="233d3ea1253ce006" providerId="LiveId" clId="{DC355128-E87E-46C2-8DC1-E564B92C6B25}" dt="2021-11-22T18:48:44.129" v="8743" actId="478"/>
          <ac:picMkLst>
            <pc:docMk/>
            <pc:sldMk cId="3816827407" sldId="473"/>
            <ac:picMk id="10" creationId="{DB5F6588-3CFE-4827-83A5-6F79008834ED}"/>
          </ac:picMkLst>
        </pc:picChg>
        <pc:picChg chg="add del mod">
          <ac:chgData name="Anthony Tropiano" userId="233d3ea1253ce006" providerId="LiveId" clId="{DC355128-E87E-46C2-8DC1-E564B92C6B25}" dt="2021-11-22T18:48:53.705" v="8748" actId="478"/>
          <ac:picMkLst>
            <pc:docMk/>
            <pc:sldMk cId="3816827407" sldId="473"/>
            <ac:picMk id="12" creationId="{A7A82BBE-E1E8-4052-901E-FB2165C4220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\delta U has Galilean invariance and transforms to partial waves same as V_NN.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81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87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 Here is the full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using the </a:t>
            </a:r>
            <a:r>
              <a:rPr lang="en-US"/>
              <a:t>spectral represe </a:t>
            </a:r>
            <a:r>
              <a:rPr lang="en-US" dirty="0"/>
              <a:t>factorizes so we are left with the high-momentum dependence out in front here (point) and the rest is at low momentum (well reproduced by MF).</a:t>
            </a:r>
          </a:p>
          <a:p>
            <a:r>
              <a:rPr lang="en-US" dirty="0"/>
              <a:t>Factorization from OPE.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 of how this works in other </a:t>
            </a:r>
            <a:r>
              <a:rPr lang="en-US" dirty="0" err="1"/>
              <a:t>phenomenologies</a:t>
            </a:r>
            <a:r>
              <a:rPr lang="en-US" dirty="0"/>
              <a:t>, the GCF assumes a factorized form of the momentum distribution which is seen in this plot on the left where…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73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Many-body methods that utilize soft interactions have seen much progress recently.</a:t>
            </a:r>
          </a:p>
          <a:p>
            <a:r>
              <a:rPr lang="en-US" dirty="0"/>
              <a:t>Describe nuclear hockey stick figure.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26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deuteron wave function in coordinate space as an example, unevolved significant SRC, use SRG to go to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want to try describing SRC physics using very simple approximations to approximate the nuclear structure component of our calculations.</a:t>
            </a:r>
          </a:p>
          <a:p>
            <a:r>
              <a:rPr lang="en-US" dirty="0"/>
              <a:t>Start with HF with an LDA to evaluate nuclear matrix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09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Universality consistent with AV18 QMC calculations as well which is seen here by comparing the high momentum tails of the various momentum distributions.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44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Second bullet.</a:t>
            </a:r>
          </a:p>
          <a:p>
            <a:r>
              <a:rPr lang="en-US" dirty="0"/>
              <a:t>Probability distribution is proportional to the momentum distribution.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a2 is extracted from inclusive cross section ratios of \</a:t>
            </a:r>
            <a:r>
              <a:rPr lang="en-US" dirty="0" err="1"/>
              <a:t>sigma^A</a:t>
            </a:r>
            <a:r>
              <a:rPr lang="en-US" dirty="0"/>
              <a:t> / \</a:t>
            </a:r>
            <a:r>
              <a:rPr lang="en-US" dirty="0" err="1"/>
              <a:t>sigma^d</a:t>
            </a:r>
            <a:r>
              <a:rPr lang="en-US" dirty="0"/>
              <a:t> which plateau at high Bjorken 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The takeaway is at high RG resolution, the tensor force… (fast!)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consider applying the same sort of analysis but for exclusive knockout reactions in (</a:t>
            </a:r>
            <a:r>
              <a:rPr lang="en-US" dirty="0" err="1"/>
              <a:t>e,e’p</a:t>
            </a:r>
            <a:r>
              <a:rPr lang="en-US" dirty="0"/>
              <a:t>) scattering.</a:t>
            </a:r>
          </a:p>
          <a:p>
            <a:r>
              <a:rPr lang="en-US" dirty="0"/>
              <a:t>In this reaction, a nucleon is knocked out from a specific state of the target nucleus.</a:t>
            </a:r>
          </a:p>
          <a:p>
            <a:r>
              <a:rPr lang="en-US" dirty="0"/>
              <a:t>Mention much lower momentum scale than what was considered prior.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64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figure showing the reduced cross section for several nuclei comparing to data from NIKHEF experiments.</a:t>
            </a:r>
          </a:p>
          <a:p>
            <a:r>
              <a:rPr lang="en-US" dirty="0"/>
              <a:t>The momentum dependence is well described by the </a:t>
            </a:r>
            <a:r>
              <a:rPr lang="en-US" dirty="0" err="1"/>
              <a:t>sp</a:t>
            </a:r>
            <a:r>
              <a:rPr lang="en-US" dirty="0"/>
              <a:t> momentum distribution but a spectroscopic factor is necessary to agree with experiment.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4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the factor difference between theory and experiment varies with \Delta S, the difference in nucleon separation energy, shown here in this plot.</a:t>
            </a:r>
          </a:p>
          <a:p>
            <a:r>
              <a:rPr lang="en-US" dirty="0"/>
              <a:t>Explain picture: This plot shows the ratio of experimental over theory cross sections as a function of \Delta S for various knock-out reactions: black, red, blue.</a:t>
            </a:r>
          </a:p>
          <a:p>
            <a:r>
              <a:rPr lang="en-US" dirty="0"/>
              <a:t>We see the ratio decreases as \Delta S increases.</a:t>
            </a:r>
          </a:p>
          <a:p>
            <a:r>
              <a:rPr lang="en-US" dirty="0"/>
              <a:t>The origin of this is not understood but could be stemming from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914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better understand this, we are 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5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Short-distance details decouple from long-distance dynamics.</a:t>
            </a:r>
          </a:p>
          <a:p>
            <a:r>
              <a:rPr lang="en-US" dirty="0"/>
              <a:t>Initial operator is dominated by high momenta.</a:t>
            </a:r>
          </a:p>
          <a:p>
            <a:r>
              <a:rPr lang="en-US" dirty="0"/>
              <a:t>Focus on k&lt;\lambda and q&gt;&gt;\lambda.</a:t>
            </a:r>
          </a:p>
          <a:p>
            <a:r>
              <a:rPr lang="en-US" dirty="0"/>
              <a:t>\psi_\alpha^\infinity(q) \</a:t>
            </a:r>
            <a:r>
              <a:rPr lang="en-US" dirty="0" err="1"/>
              <a:t>approx</a:t>
            </a:r>
            <a:r>
              <a:rPr lang="en-US" dirty="0"/>
              <a:t> \gamma^\lambda(q) \int_0^\lambda </a:t>
            </a:r>
            <a:r>
              <a:rPr lang="en-US" dirty="0" err="1"/>
              <a:t>dp</a:t>
            </a:r>
            <a:r>
              <a:rPr lang="en-US" dirty="0"/>
              <a:t>^\tilde Z(\lambda) \psi_\alpha^\lambda(p) + … (analog of Lepage’s operator product expansion)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11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17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38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16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40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06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1279C-E9E2-1542-B81B-3C15B1EFB647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1397-EC5C-B34F-AF87-CA922CFA39BF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0B412-AAC4-CF43-866E-3F68E2E40C90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986F-7E1F-AB46-8CCF-C9D59DBF8704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B079-FC15-7049-B206-D0E11036B203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CB353-F268-9A43-8808-58E79787D1FF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F3E8-7F5D-9743-B449-01C7D251C83F}" type="datetime1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6D1E-FAC4-4E4C-8C1A-882700A12F06}" type="datetime1">
              <a:rPr lang="en-US" smtClean="0"/>
              <a:t>11/23/21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8FE3-6CC9-5F4E-8AF4-5FF784ADD7A5}" type="datetime1">
              <a:rPr lang="en-US" smtClean="0"/>
              <a:t>11/23/21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A71A1-4B20-874F-BAEB-98F93331482C}" type="datetime1">
              <a:rPr lang="en-US" smtClean="0"/>
              <a:t>11/23/21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2B915-4C93-864A-AAE1-7929F92EE908}" type="datetime1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F687-CCA0-F549-A9DF-A78A0FB93E59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A76-C0E5-1541-B315-3A61FAFABFCA}" type="datetime1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7AAB-E501-164D-879D-635C88F9F352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BF39-A314-2741-8DF7-A777281E5539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AFC2-0584-684C-A9EA-90A4B3C83C05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9020-AAA2-024C-9609-86D5DAAEFAC4}" type="datetime1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A6239-A21A-7546-A135-162EA2BA76DE}" type="datetime1">
              <a:rPr lang="en-US" smtClean="0"/>
              <a:t>11/23/21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B93D-80BF-EE42-8B74-3884E8EE77A4}" type="datetime1">
              <a:rPr lang="en-US" smtClean="0"/>
              <a:t>11/23/21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3FF9-5845-A948-9C08-D4ECEFBCE545}" type="datetime1">
              <a:rPr lang="en-US" smtClean="0"/>
              <a:t>11/23/21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59A15-FE5A-2141-8632-D76503383500}" type="datetime1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D8A7-23BA-9C45-92D5-8AEB5161C859}" type="datetime1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B8B3672-395C-6844-B4F8-566E2A8E7EDA}" type="datetime1">
              <a:rPr lang="en-US" smtClean="0"/>
              <a:t>11/23/21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DC70CEB-DE67-BB47-9135-C1AF897A5F1E}" type="datetime1">
              <a:rPr lang="en-US" smtClean="0"/>
              <a:t>11/23/21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4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4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4.png"/><Relationship Id="rId4" Type="http://schemas.openxmlformats.org/officeDocument/2006/relationships/customXml" Target="../ink/ink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6.png"/><Relationship Id="rId4" Type="http://schemas.openxmlformats.org/officeDocument/2006/relationships/customXml" Target="../ink/ink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52.emf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renormalization group (RG)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TU Darmstadt seminar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November 24,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In practice, solve differential flow equation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𝑑𝑂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𝑑𝑠</m:t>
                          </m:r>
                        </m:den>
                      </m:f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=[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f>
                      <m:f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𝑑𝑈</m:t>
                        </m:r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𝑑𝑠</m:t>
                        </m:r>
                      </m:den>
                    </m:f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is the SRG generator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Decoupling scale given by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altLang="en-US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3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5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37" y="1829877"/>
            <a:ext cx="4297680" cy="4352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AV18 wave function has significant SRC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What happens to the</a:t>
            </a:r>
            <a:r>
              <a:rPr lang="en-US" sz="2400" dirty="0">
                <a:solidFill>
                  <a:srgbClr val="C00000"/>
                </a:solidFill>
              </a:rPr>
              <a:t> wave function under SRG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775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475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600" b="1" dirty="0">
                    <a:solidFill>
                      <a:schemeClr val="tx1"/>
                    </a:solidFill>
                  </a:rPr>
                  <a:t>Example: </a:t>
                </a:r>
                <a:r>
                  <a:rPr lang="en-US" sz="2600" dirty="0">
                    <a:solidFill>
                      <a:schemeClr val="tx1"/>
                    </a:solidFill>
                  </a:rPr>
                  <a:t>Calculate deuteron momentum distribution by evolving momentum projection operator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775" t="-1120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42155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4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296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4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46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953F19-28F9-43C3-B435-49B571646ADE}"/>
              </a:ext>
            </a:extLst>
          </p:cNvPr>
          <p:cNvSpPr txBox="1"/>
          <p:nvPr/>
        </p:nvSpPr>
        <p:spPr>
          <a:xfrm>
            <a:off x="2940424" y="2344169"/>
            <a:ext cx="47692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evolution of hard potential does NOT make the reaction operator hard!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CCA1E-BE40-4E3E-93DB-1016E52BC93A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CCA1E-BE40-4E3E-93DB-1016E52BC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7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57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671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blipFill>
                <a:blip r:embed="rId8"/>
                <a:stretch>
                  <a:fillRect l="-482" t="-15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2707341" y="4446495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 flipH="1">
            <a:off x="3801035" y="2788762"/>
            <a:ext cx="1066800" cy="16260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56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Short-range correlations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Recent experiments have been able to isolate processes where short-range correlation (SRC) physics is dominant and well accounted for by SRC phenomenology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How are short-range correlations defined?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C00000"/>
                    </a:solidFill>
                  </a:rPr>
                  <a:t>Depends on the resolution scale!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Renormalization group (RG) resolution scale is set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in the Hamiltonian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max momenta in low-energy wave functions</a:t>
                </a:r>
              </a:p>
              <a:p>
                <a:pPr lvl="1">
                  <a:lnSpc>
                    <a:spcPct val="100000"/>
                  </a:lnSpc>
                </a:pP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1212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~95%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of the expectation value </a:t>
                </a: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blipFill>
                <a:blip r:embed="rId7"/>
                <a:stretch>
                  <a:fillRect l="-482" t="-1329" b="-39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8386482" y="4448591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>
            <a:off x="4876800" y="3146829"/>
            <a:ext cx="3343553" cy="13881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8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652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44395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060440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b="1" dirty="0"/>
                  <a:t>Strategy</a:t>
                </a:r>
                <a:r>
                  <a:rPr lang="en-US" sz="2400" dirty="0"/>
                  <a:t>: Apply Wick’s theorem 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sSubSup>
                      <m:sSub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sSubSup>
                      <m:sSub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truncating 3-body and higher terms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95172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 Evolved single-nucleon momentum distribution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bSup>
                        <m:sSub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b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b="1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For operator that probes high momentum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), the low RG resolution wave function filters out first few terms leaving only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29142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F7C80B0-AC3B-4374-B8D1-FB150CEBB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D22C-9402-448C-84B3-C0482EAE7185}"/>
              </a:ext>
            </a:extLst>
          </p:cNvPr>
          <p:cNvSpPr txBox="1"/>
          <p:nvPr/>
        </p:nvSpPr>
        <p:spPr>
          <a:xfrm>
            <a:off x="9099177" y="3800071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H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igh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and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CM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momentum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40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4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/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9AB853-0030-45B5-9E0D-70C2BC0C2973}"/>
              </a:ext>
            </a:extLst>
          </p:cNvPr>
          <p:cNvSpPr txBox="1"/>
          <p:nvPr/>
        </p:nvSpPr>
        <p:spPr>
          <a:xfrm>
            <a:off x="56052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E1A1E7-C42F-4432-84C3-79A8D9270C30}"/>
              </a:ext>
            </a:extLst>
          </p:cNvPr>
          <p:cNvCxnSpPr>
            <a:cxnSpLocks/>
          </p:cNvCxnSpPr>
          <p:nvPr/>
        </p:nvCxnSpPr>
        <p:spPr>
          <a:xfrm>
            <a:off x="5355099" y="4341070"/>
            <a:ext cx="5003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5B5937-10FC-48CC-808C-F2C25F58A169}"/>
              </a:ext>
            </a:extLst>
          </p:cNvPr>
          <p:cNvCxnSpPr>
            <a:cxnSpLocks/>
          </p:cNvCxnSpPr>
          <p:nvPr/>
        </p:nvCxnSpPr>
        <p:spPr>
          <a:xfrm flipV="1">
            <a:off x="3383280" y="2990088"/>
            <a:ext cx="1179576" cy="12893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643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/>
              <p:nvPr/>
            </p:nvSpPr>
            <p:spPr>
              <a:xfrm>
                <a:off x="195013" y="2474560"/>
                <a:ext cx="5945961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Factorization built into GCF model seen by flat ratio of pair momentum distributions over universal two-body wave functions at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3" y="2474560"/>
                <a:ext cx="5945961" cy="1200329"/>
              </a:xfrm>
              <a:prstGeom prst="rect">
                <a:avLst/>
              </a:prstGeom>
              <a:blipFill>
                <a:blip r:embed="rId4"/>
                <a:stretch>
                  <a:fillRect l="-1489" t="-3125" r="-1489"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5E2332B-DB8D-E04A-A581-A6E40A083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397" y="380281"/>
            <a:ext cx="5331167" cy="42062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DFC64E-9C82-E349-8BA3-A86D97520445}"/>
              </a:ext>
            </a:extLst>
          </p:cNvPr>
          <p:cNvSpPr txBox="1"/>
          <p:nvPr/>
        </p:nvSpPr>
        <p:spPr>
          <a:xfrm>
            <a:off x="6534284" y="119687"/>
            <a:ext cx="5586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from R. Cruz-Torres et al., Nat. Phys.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306 (2021)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27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6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What SRC physics can we describe using simple approximations?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Try Hartree-</a:t>
            </a:r>
            <a:r>
              <a:rPr lang="en-US" sz="2400" dirty="0" err="1">
                <a:solidFill>
                  <a:srgbClr val="C00000"/>
                </a:solidFill>
              </a:rPr>
              <a:t>Fock</a:t>
            </a:r>
            <a:r>
              <a:rPr lang="en-US" sz="2400" dirty="0">
                <a:solidFill>
                  <a:srgbClr val="C00000"/>
                </a:solidFill>
              </a:rPr>
              <a:t> (HF) with a local density approximation (LDA) to evaluate nuclear matrix elements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A73CA1F-A026-4F9A-A9EB-A6755DA34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64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6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Evaluate matrix elements assuming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 is occupied up to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800" dirty="0"/>
                  <a:t> averaging over local Fermi momentum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310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94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258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4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491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600" dirty="0"/>
                  <a:t>Finally write in terms of partial waves using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brk m:alnAt="9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nary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(−1)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𝐽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182880" indent="0">
                  <a:lnSpc>
                    <a:spcPct val="110000"/>
                  </a:lnSpc>
                  <a:buNone/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) and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258" t="-280" b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4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9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0055E5-96F4-4B7C-BBB1-BE5F5F8EB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prstClr val="black"/>
                    </a:solidFill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and CM momentum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US" sz="2400" dirty="0"/>
                  <a:t>SRC physics 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The SRC 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physics</a:t>
                </a:r>
                <a:r>
                  <a:rPr lang="en-US" sz="2000" dirty="0">
                    <a:solidFill>
                      <a:srgbClr val="C00000"/>
                    </a:solidFill>
                  </a:rPr>
                  <a:t> is shifted into the reaction operators from the</a:t>
                </a:r>
              </a:p>
              <a:p>
                <a:pPr marL="457200" lvl="1" indent="0">
                  <a:lnSpc>
                    <a:spcPct val="100000"/>
                  </a:lnSpc>
                  <a:buNone/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   nuclear wave function (which becomes soft)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FB781-B272-41A2-A4B7-D667C56299F7}"/>
              </a:ext>
            </a:extLst>
          </p:cNvPr>
          <p:cNvSpPr/>
          <p:nvPr/>
        </p:nvSpPr>
        <p:spPr>
          <a:xfrm>
            <a:off x="10336306" y="4670611"/>
            <a:ext cx="1371600" cy="148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5ED4-FDFA-480E-83F9-C3AC19A01937}"/>
              </a:ext>
            </a:extLst>
          </p:cNvPr>
          <p:cNvSpPr txBox="1"/>
          <p:nvPr/>
        </p:nvSpPr>
        <p:spPr>
          <a:xfrm>
            <a:off x="9105039" y="3789519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Low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15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 marL="468630" indent="-285750">
                  <a:lnSpc>
                    <a:spcPct val="110000"/>
                  </a:lnSpc>
                </a:pPr>
                <a:r>
                  <a:rPr lang="en-US" sz="1800" dirty="0"/>
                  <a:t>Final formula for single-nucleon momentum distribution (where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/>
                  <a:t> specifies proton or neutron) given by: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F3F632-C8D6-1042-B4B5-67D28B79688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9279" y="2583974"/>
            <a:ext cx="9287173" cy="28346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A20090-E82D-B74F-AFB4-0FB98BCCDADF}"/>
              </a:ext>
            </a:extLst>
          </p:cNvPr>
          <p:cNvSpPr/>
          <p:nvPr/>
        </p:nvSpPr>
        <p:spPr>
          <a:xfrm>
            <a:off x="10189029" y="4849337"/>
            <a:ext cx="510639" cy="352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33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QMC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QMC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/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Excellent description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tail where inputs are only nucleonic densities and 2-body physics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minutes on a laptop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works well with simple approximations and is systematically improvable!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blipFill>
                <a:blip r:embed="rId5"/>
                <a:stretch>
                  <a:fillRect l="-1089" t="-1875" b="-625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094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400" dirty="0"/>
                  <a:t>: High-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from universal function</a:t>
                </a:r>
                <a:r>
                  <a:rPr lang="en-US" sz="24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fixed by 2-body and insensitive to nucleus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  <a:blipFill>
                <a:blip r:embed="rId4"/>
                <a:stretch>
                  <a:fillRect l="-1421" t="-980" r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5"/>
                <a:stretch>
                  <a:fillRect l="-694" t="-2206" r="-18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4"/>
                <a:stretch>
                  <a:fillRect l="-867" t="-1515" r="-1734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062D8CF-250F-C841-863E-C5B793F20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14" y="1353165"/>
            <a:ext cx="4973864" cy="4466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/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Consistent with universal high-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tails from QMC calculations of R. B.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Wiringa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et al., Phys. Rev. C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89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024305 (2014)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blipFill>
                <a:blip r:embed="rId6"/>
                <a:stretch>
                  <a:fillRect l="-598" t="-3846" r="-19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261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at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Closely related t</a:t>
                </a:r>
                <a:r>
                  <a:rPr lang="en-US" sz="2200" dirty="0"/>
                  <a:t>o the ratio of bound-nucleon probability distributions in the limits of vanishing relative distance (infinitely high relative momentum)</a:t>
                </a:r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099" t="-840" r="-200" b="-7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 momentum behavior is characterized by 2-body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which cancels leaving ratio of mean-field (low-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physics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  <a:r>
                  <a:rPr lang="en-US" sz="2400" dirty="0">
                    <a:solidFill>
                      <a:srgbClr val="C00000"/>
                    </a:solidFill>
                  </a:rPr>
                  <a:t> using two different EDFs</a:t>
                </a:r>
                <a:endParaRPr lang="en-US" sz="2400" baseline="300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467" t="-637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305957" cy="3786943"/>
          </a:xfr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1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pairs, whereas pp are spin singlets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  <a:r>
                  <a:rPr lang="en-US" sz="2400" dirty="0"/>
                  <a:t>, SRCs are suppressed in the wave function and shifted into the operator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Take ratio of 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</a:t>
                </a:r>
                <a:r>
                  <a:rPr lang="en-US" sz="2400" baseline="30000" dirty="0"/>
                  <a:t>1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SRG transformations fixing low-momenta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/>
                  <a:t> fm</a:t>
                </a:r>
                <a:r>
                  <a:rPr lang="en-US" sz="2400" baseline="30000" dirty="0"/>
                  <a:t>-1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This physics is established in the 2-body system – can apply to any nucleus!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  <a:blipFill>
                <a:blip r:embed="rId2"/>
                <a:stretch>
                  <a:fillRect l="-1178" t="-980" r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Diagram, histogram&#10;&#10;Description automatically generated">
            <a:extLst>
              <a:ext uri="{FF2B5EF4-FFF2-40B4-BE49-F238E27FC236}">
                <a16:creationId xmlns:a16="http://schemas.microsoft.com/office/drawing/2014/main" id="{BD1768EA-A464-4B74-9598-32660D5BE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19" y="1111082"/>
            <a:ext cx="4705354" cy="4600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/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SRG-evolved momentum projection operators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blipFill>
                <a:blip r:embed="rId4"/>
                <a:stretch>
                  <a:fillRect l="-633" t="-2830" r="-126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527347-57A2-4AAA-901B-B9E5B65BF828}"/>
              </a:ext>
            </a:extLst>
          </p:cNvPr>
          <p:cNvSpPr txBox="1"/>
          <p:nvPr/>
        </p:nvSpPr>
        <p:spPr>
          <a:xfrm>
            <a:off x="8376698" y="381308"/>
            <a:ext cx="166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09EF4-5BC1-4E0D-A63C-167C94F3C7A7}"/>
              </a:ext>
            </a:extLst>
          </p:cNvPr>
          <p:cNvSpPr txBox="1"/>
          <p:nvPr/>
        </p:nvSpPr>
        <p:spPr>
          <a:xfrm>
            <a:off x="10664995" y="3202197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BAE0B-3C42-434B-9330-F517A98E204F}"/>
              </a:ext>
            </a:extLst>
          </p:cNvPr>
          <p:cNvCxnSpPr>
            <a:cxnSpLocks/>
          </p:cNvCxnSpPr>
          <p:nvPr/>
        </p:nvCxnSpPr>
        <p:spPr>
          <a:xfrm>
            <a:off x="11353800" y="3506962"/>
            <a:ext cx="341376" cy="799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DD30CFE-6FB1-4BC1-9D52-EB5D2FB7C915}"/>
              </a:ext>
            </a:extLst>
          </p:cNvPr>
          <p:cNvSpPr/>
          <p:nvPr/>
        </p:nvSpPr>
        <p:spPr>
          <a:xfrm>
            <a:off x="9720061" y="1165112"/>
            <a:ext cx="498764" cy="2278804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89E817-486C-4CC9-AD2D-B1365B2BB25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209883" y="750640"/>
            <a:ext cx="707236" cy="7459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9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3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</p:spTree>
    <p:extLst>
      <p:ext uri="{BB962C8B-B14F-4D97-AF65-F5344CB8AC3E}">
        <p14:creationId xmlns:p14="http://schemas.microsoft.com/office/powerpoint/2010/main" val="3458988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8B45F-6B9A-4047-939C-8609A3380BE7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CD6EC-0AAA-4C95-AC14-22B4DF8A3B36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FD475-AC18-442E-99FF-C46D4133ECC4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CBEB6-DF1F-4117-BD8C-D61F5B09EC62}"/>
              </a:ext>
            </a:extLst>
          </p:cNvPr>
          <p:cNvSpPr/>
          <p:nvPr/>
        </p:nvSpPr>
        <p:spPr>
          <a:xfrm>
            <a:off x="8019288" y="5129784"/>
            <a:ext cx="918909" cy="1713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Weak nucleus dependence from factorization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3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/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Ratio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blipFill>
                <a:blip r:embed="rId4"/>
                <a:stretch>
                  <a:fillRect l="-739" t="-25472" b="-40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775F64-9562-48F3-B6B9-F016411E6E02}"/>
              </a:ext>
            </a:extLst>
          </p:cNvPr>
          <p:cNvCxnSpPr>
            <a:cxnSpLocks/>
          </p:cNvCxnSpPr>
          <p:nvPr/>
        </p:nvCxnSpPr>
        <p:spPr>
          <a:xfrm flipV="1">
            <a:off x="7860680" y="3684715"/>
            <a:ext cx="2938274" cy="13990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71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np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np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blipFill>
                <a:blip r:embed="rId5"/>
                <a:stretch>
                  <a:fillRect l="-547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14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07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cs typeface="Arial" panose="020B0604020202020204" pitchFamily="34" charset="0"/>
                  </a:rPr>
                  <a:t>Momentum dependence of (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exclusive cross section is dominated by the single-particle (</a:t>
                </a:r>
                <a:r>
                  <a:rPr lang="en-US" sz="2200" dirty="0" err="1">
                    <a:cs typeface="Arial" panose="020B0604020202020204" pitchFamily="34" charset="0"/>
                  </a:rPr>
                  <a:t>sp</a:t>
                </a:r>
                <a:r>
                  <a:rPr lang="en-US" sz="2200" dirty="0">
                    <a:cs typeface="Arial" panose="020B0604020202020204" pitchFamily="34" charset="0"/>
                  </a:rPr>
                  <a:t>) wave function</a:t>
                </a:r>
              </a:p>
              <a:p>
                <a:r>
                  <a:rPr lang="en-US" sz="22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Spectroscopic factor needed to reduce the theoretical cross section to match experiment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14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46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15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5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4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 b="-13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15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2"/>
                <a:stretch>
                  <a:fillRect l="-452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35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2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22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2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71D9D-6B7C-4045-8418-146045160847}"/>
              </a:ext>
            </a:extLst>
          </p:cNvPr>
          <p:cNvSpPr txBox="1"/>
          <p:nvPr/>
        </p:nvSpPr>
        <p:spPr>
          <a:xfrm>
            <a:off x="201227" y="4790208"/>
            <a:ext cx="9439379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Idea: </a:t>
            </a:r>
            <a:r>
              <a:rPr lang="en-US" sz="2600" dirty="0">
                <a:solidFill>
                  <a:srgbClr val="C00000"/>
                </a:solidFill>
              </a:rPr>
              <a:t>SRG evolve and analyze using simple approximations (i.e., IPM)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3D7AB7-14BE-45EA-83A4-A83965888EC2}"/>
              </a:ext>
            </a:extLst>
          </p:cNvPr>
          <p:cNvSpPr/>
          <p:nvPr/>
        </p:nvSpPr>
        <p:spPr>
          <a:xfrm>
            <a:off x="3937519" y="2535115"/>
            <a:ext cx="2024742" cy="70041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3217B2-2954-4EA7-B57B-897A573806E2}"/>
              </a:ext>
            </a:extLst>
          </p:cNvPr>
          <p:cNvCxnSpPr>
            <a:cxnSpLocks/>
          </p:cNvCxnSpPr>
          <p:nvPr/>
        </p:nvCxnSpPr>
        <p:spPr>
          <a:xfrm flipV="1">
            <a:off x="2584580" y="3321776"/>
            <a:ext cx="2034073" cy="1427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72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solidFill>
                  <a:srgbClr val="C00000"/>
                </a:solidFill>
              </a:rPr>
              <a:t>At low renormalization group (RG) resolution, simple approximations to SRC physics work and are systematically improvable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Matching resolution scale between structure and reactions is crucial!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4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/>
                  <a:t>At low renormalization group (RG) resolution, simple approximations to SRC physics work and are systematically improvable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Ongoing work: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knockout cross sections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corrections: 3-body terms, final state interactions, etc.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Apply to more complicated knock-out reactions (SRG with optical potentials)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24" t="-980" b="-8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3787775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16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21CAB7-B1B9-DD43-ADD2-B645F94F3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3891" y="1825625"/>
            <a:ext cx="6199909" cy="4351338"/>
          </a:xfrm>
        </p:spPr>
        <p:txBody>
          <a:bodyPr/>
          <a:lstStyle/>
          <a:p>
            <a:r>
              <a:rPr lang="en-US" dirty="0"/>
              <a:t>Kinematics chosen such that two-nucleon knock-out dominates</a:t>
            </a:r>
          </a:p>
          <a:p>
            <a:r>
              <a:rPr lang="en-US" dirty="0"/>
              <a:t>Break up the pair, detect both nucleons, and reconstruct initial state</a:t>
            </a:r>
          </a:p>
          <a:p>
            <a:r>
              <a:rPr lang="en-US" dirty="0"/>
              <a:t>Kinematics minimize final state interactions and meson exchange currents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511869-C9F8-334D-B7B7-384D550F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6" y="1726661"/>
            <a:ext cx="4431725" cy="2772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E76C9C-E428-1748-9F6A-5F07A60E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16" y="4671015"/>
            <a:ext cx="3869814" cy="18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4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0" y="5467671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17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Initial and SRG-evolved deuteron wave functions in coordinate space for several chiral interactions.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25ED6-DFEB-E44E-AAA9-0C9C64B6A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2564"/>
            <a:ext cx="5250427" cy="27432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F96E98-7D58-3241-9F9D-1F5CB6C9C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51" y="1040699"/>
            <a:ext cx="6761149" cy="4297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4348ED-80A4-444B-9778-E18C395AD5C7}"/>
              </a:ext>
            </a:extLst>
          </p:cNvPr>
          <p:cNvSpPr txBox="1"/>
          <p:nvPr/>
        </p:nvSpPr>
        <p:spPr>
          <a:xfrm>
            <a:off x="5642312" y="5435764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18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SRG evolution for several chiral interactions in the 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3C95E-E1EA-6E42-8AFE-8E481508DE61}"/>
              </a:ext>
            </a:extLst>
          </p:cNvPr>
          <p:cNvSpPr txBox="1"/>
          <p:nvPr/>
        </p:nvSpPr>
        <p:spPr>
          <a:xfrm>
            <a:off x="721137" y="1675747"/>
            <a:ext cx="4242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Universality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Low-energy physics of different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interactions becomes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same at low RG resolution</a:t>
            </a:r>
          </a:p>
        </p:txBody>
      </p:sp>
    </p:spTree>
    <p:extLst>
      <p:ext uri="{BB962C8B-B14F-4D97-AF65-F5344CB8AC3E}">
        <p14:creationId xmlns:p14="http://schemas.microsoft.com/office/powerpoint/2010/main" val="27181380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/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19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Ratio of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fixed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blipFill>
                <a:blip r:embed="rId3"/>
                <a:stretch>
                  <a:fillRect l="-565" t="-3448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93245481-4D82-C046-8B02-EC65E54D4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2" y="1417556"/>
            <a:ext cx="4819586" cy="4572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/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an operator dominated by high momentum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Expand the eigenstates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initial NN Hamiltonian in terms of the SRG-evolved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sup>
                    </m:sSubSup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</m:d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+⋯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Substitute leading-order term of operator product expansion (OPE) in spectral representation of SRG transformation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≪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𝑄𝐻𝑄</m:t>
                                  </m:r>
                                </m:sub>
                              </m:sSub>
                            </m:e>
                          </m:d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†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≡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blipFill>
                <a:blip r:embed="rId5"/>
                <a:stretch>
                  <a:fillRect l="-570" t="-495" r="-1141" b="-2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874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9E4980-F6D9-4A65-8070-44DCAB22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Same observables but different physical interpretation!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5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</a:rPr>
              <a:t>Low RG resolution: </a:t>
            </a:r>
            <a:r>
              <a:rPr lang="en-US" sz="2400" dirty="0"/>
              <a:t>Two-body current operators with uncorrelated wave functions</a:t>
            </a:r>
          </a:p>
          <a:p>
            <a:pPr lvl="1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Same observables but different physical interpretation!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This talk: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How can SRC calculations be carried out at low RG resolution?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What can we describe with simple approximations?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Connections to existing SRC phenomenology (e.g., GCF/LCA)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0407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3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974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4257</TotalTime>
  <Words>5556</Words>
  <Application>Microsoft Macintosh PowerPoint</Application>
  <PresentationFormat>Widescreen</PresentationFormat>
  <Paragraphs>653</Paragraphs>
  <Slides>64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Cambria Math</vt:lpstr>
      <vt:lpstr>1_Office Theme</vt:lpstr>
      <vt:lpstr>Office Theme</vt:lpstr>
      <vt:lpstr>Short-range correlation physics at low renormalization group (RG) resolution</vt:lpstr>
      <vt:lpstr>Short-range correlations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Similarity renormalization group</vt:lpstr>
      <vt:lpstr>Similarity renormalization group</vt:lpstr>
      <vt:lpstr>Similarity renormalization group</vt:lpstr>
      <vt:lpstr>Similarity renormalization group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Factorization</vt:lpstr>
      <vt:lpstr>Factorization</vt:lpstr>
      <vt:lpstr>Why low RG resolution?</vt:lpstr>
      <vt:lpstr>Why low RG resolution?</vt:lpstr>
      <vt:lpstr>HF and LDA calculation</vt:lpstr>
      <vt:lpstr>HF and LDA calculation</vt:lpstr>
      <vt:lpstr>HF and LDA calculation</vt:lpstr>
      <vt:lpstr>HF and LDA calculation</vt:lpstr>
      <vt:lpstr>HF and LDA calculation</vt:lpstr>
      <vt:lpstr>HF and LDA calculation</vt:lpstr>
      <vt:lpstr>Proton momentum distributions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SRC phenomenology</vt:lpstr>
      <vt:lpstr>SRC phenomenology</vt:lpstr>
      <vt:lpstr>Other exclusive knockout reactions</vt:lpstr>
      <vt:lpstr>Other exclusive knockout reactions</vt:lpstr>
      <vt:lpstr>Other exclusive knockout reactions</vt:lpstr>
      <vt:lpstr>Other exclusive knockout reactions</vt:lpstr>
      <vt:lpstr>Spectroscopic factors</vt:lpstr>
      <vt:lpstr>Spectroscopic factors</vt:lpstr>
      <vt:lpstr>Spectroscopic factors</vt:lpstr>
      <vt:lpstr>Summary and outlook</vt:lpstr>
      <vt:lpstr>Summary and outlook</vt:lpstr>
      <vt:lpstr>Extras</vt:lpstr>
      <vt:lpstr>Extras</vt:lpstr>
      <vt:lpstr>Extras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168</cp:revision>
  <dcterms:created xsi:type="dcterms:W3CDTF">2021-04-13T22:10:52Z</dcterms:created>
  <dcterms:modified xsi:type="dcterms:W3CDTF">2021-11-23T15:38:22Z</dcterms:modified>
</cp:coreProperties>
</file>